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ЛЕФ: авангард, литература и новая культура 1920-х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Авангард, факт и революция: как ЛЕФ переосмыслил советскую словесность.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СССР начала 1920-х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страна жила в условиях НЭПа, восстановления хозяйства и быстрого изменения городской среды. Именно печать, журналы и литературные объединения стали ареной спора о том, каким должно быть искусство в новом обществе.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ЛЕФ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— это сокращение от «Левый фронт искусств». Название сразу заявляло о радикальной позиции группы и ее стремлении участвовать не только в литературе, но и в культурной политике.
</a:t>
            </a:r>
            <a:endParaRPr lang="en-US" sz="945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объединения хотели соединить разные виды творчества: поэзию, живопись, театр, фотографию, плакат и кино. Для них это были не отдельные сферы, а части единой новой художественной системы.
</a:t>
            </a:r>
            <a:endParaRPr lang="en-US" sz="876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 их представлении не должно было существовать отдельно от жизни. Оно рассматривалось как инструмент социалистического строительства, повседневной коммуникации и преобразования современности.
</a:t>
            </a:r>
            <a:endParaRPr lang="en-US" sz="8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был самым узнаваемым участником ЛЕФа и его публичным символом. Его поэзия, агитационные тексты и работа в «Окнах РОСТА» показывали, как стих может становиться действием.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группы особенно важны были его резкая интонация, лесенка, плакатная выразительность и прямое обращение к массовому читателю. Визуальный образ Маяковского стал частью авангардной культуры эпохи.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— главное лицо ЛЕФа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26" y="1965637"/>
            <a:ext cx="268494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349" y="1965637"/>
            <a:ext cx="268494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3282" y="1979566"/>
            <a:ext cx="270716" cy="2406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91597"/>
            <a:ext cx="270716" cy="21657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Брик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Теоретик и редактор, он формулировал принципы «литературы факта» и помогал превращать программные идеи группы в ясную культурную позицию.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Асеев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 экспериментальную поэтику, работал с ритмом, интонацией и новой звучностью стиха, расширяя границы поэтической формы.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Третьяков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Сосредоточился на очерке, репортаже и документальной прозе, показывая, как современная реальность может стать основой литературного текста.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Арватов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Разрабатывал идеи производственного искусства и связывал творчество с трудом, техникой и материальной культурой индустриальной эпохи.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Шкловский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Влиял на обсуждение формы, приема и литературной новизны, помогая ЛЕФу осмыслить, как строится современный текст.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ЛЕФа и их роли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фигуры ЛЕФа и их вклад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участников показывает, что ЛЕФ был не монолитом, а группой разных творческих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участников дополняли друг друга: поэзия, теория, документальная проза и дизайн работали как единая культурная программа.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тексты и состав ЛЕФа, 1923–1925 годы
</a:t>
            </a:r>
            <a:endParaRPr lang="en-US" sz="9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«литературы факта»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противопоставлял вымысел документу, очерку, репортажу, биографии и газетному материалу. Важнейшими качествами текста считались точность, современность и опора на наблюдаемую реальность.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понимался не как создатель замкнутого вымышленного мира, а как организатор материала. Его задача заключалась в отборе, сопоставлении и смысловой сборке фактов.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форма не должна была скрывать реальность. Напротив, монтаж, ритм и композиция усиливали выразительность факта и делали его социально значимым.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ЛЕФа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группы развивалась быстро и неровно: от яркого старта к постепенному ослаблению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пик активности пришелся на середину 1920-х годов, а затем ЛЕФ утратил позиции под давлением новой культурной политики.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ЛЕФа: 1923–1930-е годы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Фотомонтаж и эксперимент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номеров само становилось художественным жестом. Визуальные решения, типографика и фотомонтаж подчеркивали, что форма не менее важна, чем содержание.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 манифестов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были главной трибуной группы: на их страницах публиковались программы, стихи, критика и полемические тексты, задававшие тон обсуждению авангарда.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журналов обсуждались кино, реклама, быт, производство и новая городская коммуникация — темы, которые определяли облик 1920-х годов.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культурное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Периодика ЛЕФа объединяла литературу, публицистику и визуальное искусство в одном пространстве, показывая, как работают разные медиумы внутри общей программы.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ЛЕФ и Новый ЛЕФ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работала левая художественная 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ЛЕФ превращал социальную реальность в агитационный и публицистический текст.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Конструктивизм, фотомонтаж и плакатная эстетика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ясность как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перенимал у конструктивизма строгую композицию, типографику и крупный шрифт. Такая визуальная ясность должна была сразу фиксировать смысл и работать в темпе городской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рассчитанная на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Фотомонтаж, диагонали и резкие контрасты делали страницу похожей на плакат или афишу. Текст и изображение соединялись так, чтобы усиливать агитационный эффект и внимание читателя.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для лефовцев было искусством движения и точного наблюдения, где особенно ценились хроника, монтаж и передача реальности без излишнего вымысла.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ЛЕФа с кино и репортажем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и очерк они сближали с кинематографом: важны не рассуждения автора, а отбор деталей, ритм сцены и ощущение непосредственного присутствия.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влиял на прозу и журналистику, где текст строился как последовательность ярких фрагментов, а не как плавный традиционный рассказ.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этой модели должна была учиться у камеры: фиксировать современность быстро, точно и выразительно, сохраняя документальную основу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ЛЕФ критиковал в традиционной литературе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касалась не только тем, но и самого способа литературного мышления: лефовцы требовали большей связи текста с современной жизнью.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ЛЕФ отвергал автономную «красоту» ради факта, общественной полезности и активного воздействия на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программным установкам ЛЕФа и его журнальной полемике, 1923–1928 годы
</a:t>
            </a:r>
            <a:endParaRPr lang="en-US" sz="8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споры внутри и вокруг группы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участники требовали почти полного отказа от вымысла и сводили литературу к документу, репортажу и производственной задаче.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настаивали, что даже в новом искусстве нужна выразительная форма, иначе текст теряет напряжение, энергию и художественную убедительность.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роли автора, границах политики и степени утилитарности делали ЛЕФ заметным, но внутренне неоднородным явлением литературной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967" y="1835776"/>
            <a:ext cx="452858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и другие литературные направления эпохи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менялись представления о форме, факте и назначении литературы в советской культуре 1920–1930-х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выделяется максимальным стремлением подчинить форму современности и общественному действию; позднее эта логика частично переходит в более нормативные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установок эпохи 1920–1930-х годов
</a:t>
            </a:r>
            <a:endParaRPr lang="en-US" sz="8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Повседневность, реклама и новая городская культура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рассматривал вывески, лозунги, газеты, витрины и транспорт как часть новой визуальной среды. Город в его представлении говорил с человеком постоянно и на высокой скорости.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графика откликались на фабричный ритм, уличное движение и коллективный труд. Так возникала эстетика, противопоставленная усадебной тишине и «кабинетной» литературе прошлого.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темы, которые звучали в ЛЕФе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группы были связаны с повседневной модернизацией страны: новые профессии, новые медиа и новый темп жизни становились литературным материалом.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находятся революция, труд и производство: именно они задавали лефовскую систему ценностей и определяли язык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программным текстам и публикациям ЛЕФа, 1923–1928 годы
</a:t>
            </a:r>
            <a:endParaRPr lang="en-US" sz="8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1923: возникновение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оформился как объединение авангардных авторов и стал заметной площадкой спора о том, какой должна быть новая советская словесность.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1924–1927: пик дискуссий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журнале и публичных выступлениях обсуждали факт, монтаж, репортаж и социальную функцию искусства. Именно тогда группа получила наибольшую известность.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1928: нарастание противоречий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разногласия, разные взгляды на литературу и усиление идеологического давления постепенно ослабили единую программу ЛЕФа.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 — 1930-е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Авангардные установки вытеснялись новой культурной нормой, но опыт ЛЕФа остался важным для репортажа, дизайна, фотомонтажа и документальной прозы.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упадка и историческое значение ЛЕФа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ЛЕФа в последующей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влияния прослеживается от литературного эксперимента к визуальным и медийным формам XX 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ЛЕФ: короткий опыт с долгим следом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показал, как тесно могут быть связаны литература, политика и визуальная культура. Его споры о факте, форме и роли автора до сих пор помогают понимать искусство XX века.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2026-05-23T20:11:32Z</dcterms:created>
  <dcterms:modified xsi:type="dcterms:W3CDTF">2026-05-23T20:11:32Z</dcterms:modified>
</cp:coreProperties>
</file>