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7125" y="362514"/>
            <a:ext cx="4857000" cy="220557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720725"/>
            <a:ext cx="84240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7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Теорема синусов: как связаны стороны и углы треугольника
</a:t>
            </a:r>
            <a:endParaRPr lang="en-US" sz="37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4486500"/>
            <a:ext cx="3121500" cy="29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729775"/>
            <a:ext cx="31215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сторон и углов помогает находить неизвестные элементы треугольника.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7259" y="360000"/>
            <a:ext cx="2329482" cy="3885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2951700" cy="28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теорема синусов важна в 9 классе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6075708" y="2571750"/>
            <a:ext cx="2623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помогает решать треугольники, дополняет теорему косинусов и формулы площади, а также показывает, как геометрия связана с измерениями на местности и в науке.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4503425" y="1878106"/>
            <a:ext cx="42807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9700" dirty="0"/>
          </a:p>
        </p:txBody>
      </p:sp>
      <p:sp>
        <p:nvSpPr>
          <p:cNvPr id="6" name="Text 2"/>
          <p:cNvSpPr txBox="1"/>
          <p:nvPr/>
        </p:nvSpPr>
        <p:spPr>
          <a:xfrm>
            <a:off x="4503425" y="3556288"/>
            <a:ext cx="4280700" cy="8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угла часто изучают отдельно, потому что для них используются стандартные значения.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60000" y="1878100"/>
            <a:ext cx="3504600" cy="257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углы встречаются в задачах особенно часто и помогают быстро выполнять вычисления.
</a:t>
            </a:r>
            <a:endParaRPr lang="en-US" sz="1800" dirty="0"/>
          </a:p>
        </p:txBody>
      </p:sp>
      <p:sp>
        <p:nvSpPr>
          <p:cNvPr id="8" name="Text 4"/>
          <p:cNvSpPr txBox="1"/>
          <p:nvPr/>
        </p:nvSpPr>
        <p:spPr>
          <a:xfrm>
            <a:off x="360000" y="4534050"/>
            <a:ext cx="35670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тригонометрии: стандартные значения синуса для 30°, 45° и 60°
</a:t>
            </a:r>
            <a:endParaRPr lang="en-US" sz="109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9875" y="2141037"/>
            <a:ext cx="8424000" cy="2640727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84240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91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Обозначения сторон и углов в треугольнике
</a:t>
            </a:r>
            <a:endParaRPr lang="en-US" sz="2991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59625" y="1387225"/>
            <a:ext cx="25401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треугольнике стороны обычно обозначают буквами a, b и c. Такое обозначение удобно, когда нужно записать формулы и не путать длины между собой при решении задач.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459600" y="1072599"/>
            <a:ext cx="25401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Стороны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164856" y="1387225"/>
            <a:ext cx="25401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пары «сторона — противолежащий угол» входят в теорему синусов. Если запомнить это соответствие, становится легче составлять верные пропорции и не ошибаться в подстановке.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6164831" y="1072599"/>
            <a:ext cx="25401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соответствие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3312244" y="1387225"/>
            <a:ext cx="25401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каждой стороны есть свой угол, лежащий напротив неё: стороне a соответствует угол A, стороне b — угол B, стороне c — угол C.
</a:t>
            </a:r>
            <a:endParaRPr lang="en-US" sz="900" dirty="0"/>
          </a:p>
        </p:txBody>
      </p:sp>
      <p:sp>
        <p:nvSpPr>
          <p:cNvPr id="14" name="Text 7"/>
          <p:cNvSpPr txBox="1"/>
          <p:nvPr/>
        </p:nvSpPr>
        <p:spPr>
          <a:xfrm>
            <a:off x="3312219" y="1072599"/>
            <a:ext cx="25401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Противолежащие углы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81" y="1556625"/>
            <a:ext cx="8434038" cy="3217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4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75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применяют теорему синусов при решении задачи
</a:t>
            </a:r>
            <a:endParaRPr lang="en-US" sz="2475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50" y="983413"/>
            <a:ext cx="84240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работе с неизвестной стороной или углом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725" y="360000"/>
            <a:ext cx="3671851" cy="442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640575" y="457194"/>
            <a:ext cx="4143300" cy="13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Формулировка теоремы синусов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300" dirty="0"/>
          </a:p>
        </p:txBody>
      </p:sp>
      <p:sp>
        <p:nvSpPr>
          <p:cNvPr id="10" name="Text 2"/>
          <p:cNvSpPr txBox="1"/>
          <p:nvPr/>
        </p:nvSpPr>
        <p:spPr>
          <a:xfrm>
            <a:off x="5096875" y="2446397"/>
            <a:ext cx="3747000" cy="5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любом треугольнике отношение стороны к синусу противолежащего угла остаётся одинаковым для всех трёх сторон. Это и есть основная идея теоремы.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5096875" y="2160300"/>
            <a:ext cx="3747000" cy="24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равенство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5096875" y="4279947"/>
            <a:ext cx="3747000" cy="5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Зная часть сторон и углов, можно найти недостающие элементы треугольника. Теорема синусов особенно удобна там, где других данных недостаточно для прямого вычисления.
</a:t>
            </a:r>
            <a:endParaRPr lang="en-US" sz="996" dirty="0"/>
          </a:p>
        </p:txBody>
      </p:sp>
      <p:sp>
        <p:nvSpPr>
          <p:cNvPr id="13" name="Text 5"/>
          <p:cNvSpPr txBox="1"/>
          <p:nvPr/>
        </p:nvSpPr>
        <p:spPr>
          <a:xfrm>
            <a:off x="5096875" y="3993850"/>
            <a:ext cx="3747000" cy="24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Практический смысл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5096875" y="3363172"/>
            <a:ext cx="3747000" cy="5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Теорема подходит для любого невырожденного треугольника, то есть такого, у которого вершины не лежат на одной прямой. Поэтому она полезна в самых разных задачах.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5096875" y="3077075"/>
            <a:ext cx="3747000" cy="24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Универсальность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2500547"/>
            <a:ext cx="4684800" cy="13296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формула и соответствия сторон с углами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каждой стороне соответствует свой противолежащий угол и одинаковое отношение для записи теоремы синусов.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три отношения равны, поэтому любую известную пару можно использовать для нахождения неизвестной стороны или угла.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Теорема синусов в школьной геометрии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601605"/>
            <a:ext cx="8424000" cy="21800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360000"/>
            <a:ext cx="8228400" cy="4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3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теорема синусов особенно полезна
</a:t>
            </a:r>
            <a:endParaRPr lang="en-US" sz="3103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1604605"/>
            <a:ext cx="2644500" cy="7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известны два угла и одна сторона, сначала легко найти третий угол, а затем подобрать соответствующее отношение и вычислить остальные элементы треугольника.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1287008"/>
            <a:ext cx="2644500" cy="2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угла и сторона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139500" y="1604605"/>
            <a:ext cx="2644500" cy="7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треугольниках без прямого угла часто нельзя использовать привычные формулы для прямоугольного случая. Тогда теорема синусов становится самым удобным способом расчёта.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139500" y="1287008"/>
            <a:ext cx="2644500" cy="2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Непрямоугольные треугольники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3249750" y="1604605"/>
            <a:ext cx="2644500" cy="7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известны две стороны и угол, лежащий напротив одной из них, теорема синусов помогает связать эти данные и получить неизвестную величину без сложных построений.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3249750" y="1287008"/>
            <a:ext cx="2644500" cy="2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стороны и угол напротив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57551"/>
            <a:ext cx="4516200" cy="32156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задачи чаще всего решают с помощью теоремы синусов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отражает типичные школьные и прикладные задачи, где нужно работать с неполными данными о треугольнике.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Теорема синусов чаще всего помогает находить неизвестную сторону, но также полезна для вычисления углов и практических измерений.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типы задач по геометрии 9 класса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3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303450"/>
            <a:ext cx="84240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задач на теорему синусов
</a:t>
            </a:r>
            <a:endParaRPr lang="en-US" sz="2919" dirty="0"/>
          </a:p>
        </p:txBody>
      </p:sp>
      <p:sp>
        <p:nvSpPr>
          <p:cNvPr id="11" name="Text 2"/>
          <p:cNvSpPr txBox="1"/>
          <p:nvPr/>
        </p:nvSpPr>
        <p:spPr>
          <a:xfrm>
            <a:off x="613850" y="3712599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внимательно выписывают все известные стороны и углы, чтобы увидеть, каких элементов не хватает.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613850" y="3378074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Определить данные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2325684" y="1438800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находят соответствующую пару «сторона — противолежащий угол», которую можно сразу использовать в формуле.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2325684" y="1104275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Выбрать пару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4037518" y="3378074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Составить пропорцию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4037518" y="3712599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записывают нужное равенство, например a/sin A = b/sin B, и подставляют известные значения.
</a:t>
            </a:r>
            <a:endParaRPr lang="en-US" sz="1100" dirty="0"/>
          </a:p>
        </p:txBody>
      </p:sp>
      <p:sp>
        <p:nvSpPr>
          <p:cNvPr id="17" name="Text 8"/>
          <p:cNvSpPr txBox="1"/>
          <p:nvPr/>
        </p:nvSpPr>
        <p:spPr>
          <a:xfrm>
            <a:off x="5749352" y="1438800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находят неизвестное и проверяют, что сумма углов равна 180°, а ответ подходит по смыслу задачи.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5749352" y="1104275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Вычислить и проверить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2100" y="1084021"/>
            <a:ext cx="4684800" cy="13296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3296100" cy="20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вычисления неизвестной стороны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2571750"/>
            <a:ext cx="32961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данным углам и стороне с помощью теоремы синусов можно найти неизвестный отрезок треугольника и проверить, какая сторона соответствует большему углу.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02100" y="4423200"/>
            <a:ext cx="46848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Условие учебного примера: A = 30°, B = 45°, a = 8 см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102100" y="3337825"/>
            <a:ext cx="3430800" cy="95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подстановки получаем b ≈ 11,3 см; меньшему углу соответствует меньшая сторона, большему — большая.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0375" y="1172647"/>
            <a:ext cx="3008700" cy="155429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54850" y="1172647"/>
            <a:ext cx="3008700" cy="155429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4820250" y="3584225"/>
            <a:ext cx="2763000" cy="11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формула соединяет тригонометрию и геометрию: через синус можно связать длины сторон с площадью фигуры. Поэтому теорема синусов становится не только способом вычислять неизвестные элементы, но и основой для решения более сложных задач.
</a:t>
            </a:r>
            <a:endParaRPr lang="en-US" sz="1179" dirty="0"/>
          </a:p>
        </p:txBody>
      </p:sp>
      <p:sp>
        <p:nvSpPr>
          <p:cNvPr id="9" name="Text 2"/>
          <p:cNvSpPr txBox="1"/>
          <p:nvPr/>
        </p:nvSpPr>
        <p:spPr>
          <a:xfrm>
            <a:off x="4820225" y="2845747"/>
            <a:ext cx="2763000" cy="61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 в геометрии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1594725" y="3584225"/>
            <a:ext cx="2763000" cy="11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известны две стороны и угол между ними, площадь треугольника удобно находить по формуле S = ½ab sin C. Она показывает, что один и тот же треугольник может иметь разную площадь при изменении угла между сторонами.
</a:t>
            </a:r>
            <a:endParaRPr lang="en-US" sz="1294" dirty="0"/>
          </a:p>
        </p:txBody>
      </p:sp>
      <p:sp>
        <p:nvSpPr>
          <p:cNvPr id="11" name="Text 4"/>
          <p:cNvSpPr txBox="1"/>
          <p:nvPr/>
        </p:nvSpPr>
        <p:spPr>
          <a:xfrm>
            <a:off x="1594700" y="2845747"/>
            <a:ext cx="2763000" cy="61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через две стороны и угол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96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теоремы синусов с площадью треугольника
</a:t>
            </a:r>
            <a:endParaRPr lang="en-US" sz="259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57551"/>
            <a:ext cx="4516200" cy="32156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Теорема синусов и теорема косинусов: в чём разница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теоремы помогают решать треугольники, но выбираются по разным исходным данным: это экономит время и делает вычисления короче.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известны углы, чаще подходит теорема синусов; если даны две стороны и угол между ними, удобнее теорема косинусов.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 стандартным школьным случаям применения теорем; без числовой статистики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1212" y="1180978"/>
            <a:ext cx="464400" cy="464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07737" y="1180978"/>
            <a:ext cx="464400" cy="464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9262" y="3085978"/>
            <a:ext cx="348300" cy="464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36762" y="3085978"/>
            <a:ext cx="406350" cy="464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300" dirty="0"/>
          </a:p>
        </p:txBody>
      </p:sp>
      <p:sp>
        <p:nvSpPr>
          <p:cNvPr id="11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применении теоремы синусов
</a:t>
            </a:r>
            <a:endParaRPr lang="en-US" sz="2490" dirty="0"/>
          </a:p>
        </p:txBody>
      </p:sp>
      <p:sp>
        <p:nvSpPr>
          <p:cNvPr id="12" name="Text 2"/>
          <p:cNvSpPr txBox="1"/>
          <p:nvPr/>
        </p:nvSpPr>
        <p:spPr>
          <a:xfrm>
            <a:off x="559829" y="2249850"/>
            <a:ext cx="367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связывать сторону с чужим углом: в формуле всегда берут именно противолежащую пару. Иначе пропорция выглядит правильно, но ответ получается неверным.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559646" y="1703530"/>
            <a:ext cx="367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соответствия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4906354" y="2249850"/>
            <a:ext cx="367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записи отношения важно проверить, какой угол лежит напротив выбранной стороны. Ошибка в одном символе меняет весь ход решения и ведёт к неправильному результату.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4906171" y="1697050"/>
            <a:ext cx="367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Берут не тот угол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559829" y="4154850"/>
            <a:ext cx="367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округлить слишком рано, вычисления теряют точность. Лучше сначала выполнить расчёт полностью, а затем записать ответ с нужным числом знаков после запятой.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559646" y="3608530"/>
            <a:ext cx="367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Неточное округление
</a:t>
            </a:r>
            <a:endParaRPr lang="en-US" sz="1300" dirty="0"/>
          </a:p>
        </p:txBody>
      </p:sp>
      <p:sp>
        <p:nvSpPr>
          <p:cNvPr id="18" name="Text 8"/>
          <p:cNvSpPr txBox="1"/>
          <p:nvPr/>
        </p:nvSpPr>
        <p:spPr>
          <a:xfrm>
            <a:off x="4906354" y="4154850"/>
            <a:ext cx="367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вычислений полезно сверить сумму углов треугольника и оценить, подходит ли ответ по смыслу задачи. Такая проверка сразу выявляет большинство ошибок.
</a:t>
            </a:r>
            <a:endParaRPr lang="en-US" sz="1100" dirty="0"/>
          </a:p>
        </p:txBody>
      </p:sp>
      <p:sp>
        <p:nvSpPr>
          <p:cNvPr id="19" name="Text 9"/>
          <p:cNvSpPr txBox="1"/>
          <p:nvPr/>
        </p:nvSpPr>
        <p:spPr>
          <a:xfrm>
            <a:off x="4906171" y="3602050"/>
            <a:ext cx="367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делают проверку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81" y="1556625"/>
            <a:ext cx="8434038" cy="3217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4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94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нужную формулу в задаче на треугольник
</a:t>
            </a:r>
            <a:endParaRPr lang="en-US" sz="2394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50" y="983413"/>
            <a:ext cx="84240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зависит от того, какие элементы треугольника уже известны и что именно требуется найти.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54444" y="1279025"/>
            <a:ext cx="3429012" cy="35043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3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4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теоремы синусов в реальной жизни
</a:t>
            </a:r>
            <a:endParaRPr lang="en-US" sz="2704" dirty="0"/>
          </a:p>
        </p:txBody>
      </p:sp>
      <p:sp>
        <p:nvSpPr>
          <p:cNvPr id="10" name="Text 2"/>
          <p:cNvSpPr txBox="1"/>
          <p:nvPr/>
        </p:nvSpPr>
        <p:spPr>
          <a:xfrm>
            <a:off x="545600" y="1742470"/>
            <a:ext cx="4442400" cy="5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местности теорема помогает вычислять расстояния между точками, которые трудно измерить напрямую. Её используют, когда участок нельзя пройти по прямой или когда нужно связать несколько измерений в одну схему.
</a:t>
            </a:r>
            <a:endParaRPr lang="en-US" sz="1087" dirty="0"/>
          </a:p>
        </p:txBody>
      </p:sp>
      <p:sp>
        <p:nvSpPr>
          <p:cNvPr id="11" name="Text 3"/>
          <p:cNvSpPr txBox="1"/>
          <p:nvPr/>
        </p:nvSpPr>
        <p:spPr>
          <a:xfrm>
            <a:off x="545600" y="1314885"/>
            <a:ext cx="4529100" cy="27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Геодезия и карты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545600" y="4306270"/>
            <a:ext cx="4442400" cy="5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инженерии теорема синусов помогает находить высоту, ширину и другие размеры по измерениям с нескольких точек. Это особенно полезно там, где прямой доступ к объекту невозможен.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545600" y="3878685"/>
            <a:ext cx="4529100" cy="27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Инженерные расчёты
</a:t>
            </a:r>
            <a:endParaRPr lang="en-US" sz="1500" dirty="0"/>
          </a:p>
        </p:txBody>
      </p:sp>
      <p:sp>
        <p:nvSpPr>
          <p:cNvPr id="14" name="Text 6"/>
          <p:cNvSpPr txBox="1"/>
          <p:nvPr/>
        </p:nvSpPr>
        <p:spPr>
          <a:xfrm>
            <a:off x="545600" y="3024370"/>
            <a:ext cx="4442400" cy="5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навигации треугольник часто заменяет реальную ситуацию: по двум направлениям и известной базе можно определить недоступную точку. Такой подход удобен для моря, воздуха и сухопутных маршрутов.
</a:t>
            </a:r>
            <a:endParaRPr lang="en-US" sz="1087" dirty="0"/>
          </a:p>
        </p:txBody>
      </p:sp>
      <p:sp>
        <p:nvSpPr>
          <p:cNvPr id="15" name="Text 7"/>
          <p:cNvSpPr txBox="1"/>
          <p:nvPr/>
        </p:nvSpPr>
        <p:spPr>
          <a:xfrm>
            <a:off x="545600" y="2596785"/>
            <a:ext cx="4529100" cy="27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Навигация и ориентирование
</a:t>
            </a:r>
            <a:endParaRPr lang="en-US" sz="1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57551"/>
            <a:ext cx="4516200" cy="32156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сторона при изменении угла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фиксированном отношении стороны к синусу угла изменение самого угла сразу влияет на длину противолежащей стороны.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угол, тем больше его синус и тем длиннее соответствующая сторона при неизменной пропорции.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Стандартные значения sin 30°, sin 45° и sin 60°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619400" cy="91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историческая справка о тригонометрии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426775" y="3086625"/>
            <a:ext cx="2649900" cy="169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Появились первые идеи о связях углов и сторон, а также способы вычислений для астрономических наблюдений и геометрических построений.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26775" y="2637075"/>
            <a:ext cx="2649900" cy="3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Древняя Греция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134200" y="3086625"/>
            <a:ext cx="2649900" cy="169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Тригонометрия вошла в курс геометрии как удобный инструмент для решения задач, а запись теоремы синусов стала общепринятой.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6134200" y="2637075"/>
            <a:ext cx="2649900" cy="3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школа
</a:t>
            </a:r>
            <a:endParaRPr lang="en-US" sz="1300" dirty="0"/>
          </a:p>
        </p:txBody>
      </p:sp>
      <p:sp>
        <p:nvSpPr>
          <p:cNvPr id="12" name="Text 6"/>
          <p:cNvSpPr txBox="1"/>
          <p:nvPr/>
        </p:nvSpPr>
        <p:spPr>
          <a:xfrm>
            <a:off x="3280488" y="3086625"/>
            <a:ext cx="2649900" cy="169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составили таблицы тригонометрических функций и развили правила работы с треугольниками, чтобы точнее проводить расчёты.
</a:t>
            </a:r>
            <a:endParaRPr lang="en-US" sz="1200" dirty="0"/>
          </a:p>
        </p:txBody>
      </p:sp>
      <p:sp>
        <p:nvSpPr>
          <p:cNvPr id="13" name="Text 7"/>
          <p:cNvSpPr txBox="1"/>
          <p:nvPr/>
        </p:nvSpPr>
        <p:spPr>
          <a:xfrm>
            <a:off x="3280488" y="2637075"/>
            <a:ext cx="2649900" cy="3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Индия и арабский Восток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2500547"/>
            <a:ext cx="4684800" cy="13296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Мини-памятка по теореме синусов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схема помогает быстро вспомнить обозначения, формулу и основные проверки перед решением задачи.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 — всегда брать сторону вместе с противолежащим углом и после вычислений проверять, согласуется ли ответ с условиями задачи.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формулировка теоремы синусов и правило суммы углов треугольника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47300" y="2954250"/>
            <a:ext cx="7649400" cy="94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Теорема синусов делает треугольник «читаемым»: по нескольким известным данным можно восстановить остальные элементы, если точно связать сторону с противолежащим углом и аккуратно выполнить проверку.
</a:t>
            </a:r>
            <a:endParaRPr lang="en-US" sz="1500" dirty="0"/>
          </a:p>
        </p:txBody>
      </p:sp>
      <p:sp>
        <p:nvSpPr>
          <p:cNvPr id="4" name="Text 1"/>
          <p:cNvSpPr txBox="1"/>
          <p:nvPr/>
        </p:nvSpPr>
        <p:spPr>
          <a:xfrm>
            <a:off x="360100" y="1127875"/>
            <a:ext cx="8423700" cy="1707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о теореме синусов
</a:t>
            </a:r>
            <a:endParaRPr lang="en-US" sz="4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2026-06-03T14:34:21Z</dcterms:created>
  <dcterms:modified xsi:type="dcterms:W3CDTF">2026-06-03T14:34:21Z</dcterms:modified>
</cp:coreProperties>
</file>