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и клеточная стенка: границы клетки, обмен и защита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клетки определяют её жизнь, обмен и защиту.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оболочки клетки особенно важны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выживает только при точном контроле внутренней среды. Мембрана регулирует обмен веществ, а клеточная стенка помогает сохранять форму и защищает от разрыва при избыточном поступлении воды.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мембрана: строение и основные компоненты
</a:t>
            </a:r>
            <a:endParaRPr lang="en-US" sz="1991" dirty="0"/>
          </a:p>
        </p:txBody>
      </p:sp>
      <p:sp>
        <p:nvSpPr>
          <p:cNvPr id="11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17939" y="1709627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Фосфолипидный каркас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мембраны образует двойной слой фосфолипидов: гидрофильные головки обращены к воде, а гидрофобные хвосты скрыты внутри. Такая организация создаёт прочную, но подвижную границу клетки.
</a:t>
            </a:r>
            <a:endParaRPr lang="en-US" sz="875" dirty="0"/>
          </a:p>
        </p:txBody>
      </p:sp>
      <p:sp>
        <p:nvSpPr>
          <p:cNvPr id="13" name="Text 3"/>
          <p:cNvSpPr txBox="1"/>
          <p:nvPr/>
        </p:nvSpPr>
        <p:spPr>
          <a:xfrm>
            <a:off x="417939" y="2316539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Мембранные белки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липидный слой встроены белки, которые работают как каналы, переносчики, рецепторы и ферменты. Они обеспечивают транспорт веществ, передачу сигналов и взаимодействие клетки с окружающей средой.
</a:t>
            </a:r>
            <a:endParaRPr lang="en-US" sz="875" dirty="0"/>
          </a:p>
        </p:txBody>
      </p:sp>
      <p:sp>
        <p:nvSpPr>
          <p:cNvPr id="14" name="Text 4"/>
          <p:cNvSpPr txBox="1"/>
          <p:nvPr/>
        </p:nvSpPr>
        <p:spPr>
          <a:xfrm>
            <a:off x="417939" y="2923449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у 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мембранах животных клеток холестерин помогает поддерживать оптимальную текучесть. Он делает оболочку менее уязвимой к резким изменениям температуры и стабилизирует её свойства.
</a:t>
            </a:r>
            <a:endParaRPr lang="en-US" sz="875" dirty="0"/>
          </a:p>
        </p:txBody>
      </p:sp>
      <p:sp>
        <p:nvSpPr>
          <p:cNvPr id="15" name="Text 5"/>
          <p:cNvSpPr txBox="1"/>
          <p:nvPr/>
        </p:nvSpPr>
        <p:spPr>
          <a:xfrm>
            <a:off x="417939" y="3530341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Углеводные цепи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мембраны располагаются углеводные остатки гликопротеинов и гликолипидов. Вместе они образуют гликокаликс, участвующий в распознавании клеток, межклеточных контактах и защите поверхности.
</a:t>
            </a:r>
            <a:endParaRPr lang="en-US" sz="875" dirty="0"/>
          </a:p>
        </p:txBody>
      </p:sp>
      <p:sp>
        <p:nvSpPr>
          <p:cNvPr id="16" name="Text 6"/>
          <p:cNvSpPr txBox="1"/>
          <p:nvPr/>
        </p:nvSpPr>
        <p:spPr>
          <a:xfrm>
            <a:off x="417939" y="4137230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Тонкая, но сложная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мембрана очень тонкая, она выполняет сразу несколько функций. Её строение отражает общий принцип: минимальная толщина сочетается с высокой избирательностью и функциональной сложностью.
</a:t>
            </a:r>
            <a:endParaRPr lang="en-US" sz="8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жидкостно-мозаичной модели мембраны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43275" y="186661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Липидный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образуют основу мембраны и располагаются в два слоя. Их подвижность объясняет, почему мембрана не является жёсткой оболочкой и может перестраиваться при изменении условий.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0875" y="28990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Белковая мозаика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Интегральные и периферические белки распределены неравномерно и создают своеобразную мозаичную структуру. Одни белки пронизывают мембрану, другие связаны с её поверхностью и выполняют разные задачи.
</a:t>
            </a:r>
            <a:endParaRPr lang="en-US" sz="995" dirty="0"/>
          </a:p>
        </p:txBody>
      </p:sp>
      <p:sp>
        <p:nvSpPr>
          <p:cNvPr id="13" name="Text 3"/>
          <p:cNvSpPr txBox="1"/>
          <p:nvPr/>
        </p:nvSpPr>
        <p:spPr>
          <a:xfrm>
            <a:off x="443275" y="395146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 распознавание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Углеводные цепи находятся на наружной стороне мембраны и образуют поверхностный слой, важный для распознавания клеток, контакта тканей и взаимодействия с молекулами внешней среды.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14842" y="41323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Подвижность и асимметрия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Жидкостно-мозаичная модель подчёркивает, что компоненты мембраны могут перемещаться в её плоскости, а наружная и внутренняя стороны отличаются по составу и функциям.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мембраны тесно связаны: одна и та же структура одновременно ограничивает клетку, управляет обменом и участвует в передаче сигналов.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плазматической мембраны
</a:t>
            </a:r>
            <a:endParaRPr lang="en-US" sz="2813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роль мембраны — не только отделять клетку, но и обеспечивать её активное взаимодействие с окружением.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школьной темы «Плазматическая мембрана»; доли условные, иллюстративные.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переноса веществ через плазматическую мембрану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механизмов переноса по затратам энергии и участию мембранных белков
</a:t>
            </a:r>
            <a:endParaRPr lang="en-US" sz="10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44485"/>
            <a:ext cx="4000500" cy="12766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механизмы переноса и помогает быстро увидеть, где клетка расходует энергию, а где использует градиент.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транспорта через мембрану
</a:t>
            </a:r>
            <a:endParaRPr lang="en-US" sz="2889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переноса зависит от свойств вещества и от того, требуется ли клетке затратить энергию.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транспорта веществ через мембрану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Избирательная проницаемость и поддержание гомеостаза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17" y="194207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проход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пропускает разные вещества с разной скоростью. Небольшие неполярные молекулы проходят легче, чем ионы и крупные полярные соединения, которым нужны специальные механизмы.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926717" y="2644807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белков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и переносчики обеспечивают точный контроль обмена. Благодаря им клетка может избирательно получать нужные вещества и выводить продукты обмена без нарушения внутреннего баланса.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26717" y="334754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постоянства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Избирательная проницаемость помогает удерживать стабильные значения pH, ионного состава, объёма и концентрации веществ в цитоплазме, то есть поддерживать гомеостаз.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926717" y="4050279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состав внутренней среды выходит из нормы, ферменты и клеточные процессы работают хуже. Поэтому избирательная проницаемость — одно из условий нормального существования клетки.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растений: состав и функции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119305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Целлюлозный каркас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растительной стенки составляют целлюлозные микрофибриллы, которые образуют прочный каркас. Он придаёт клетке устойчивость и помогает сохранять определённую форму даже при изменении внешних условий.
</a:t>
            </a:r>
            <a:endParaRPr lang="en-US" sz="906" dirty="0"/>
          </a:p>
        </p:txBody>
      </p:sp>
      <p:sp>
        <p:nvSpPr>
          <p:cNvPr id="13" name="Text 3"/>
          <p:cNvSpPr txBox="1"/>
          <p:nvPr/>
        </p:nvSpPr>
        <p:spPr>
          <a:xfrm>
            <a:off x="313700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компоненты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целлюлозы, в стенке присутствуют гемицеллюлозы и пектины. Они заполняют промежутки между волокнами и делают оболочку не только прочной, но и достаточно гибкой.
</a:t>
            </a:r>
            <a:endParaRPr lang="en-US" sz="929" dirty="0"/>
          </a:p>
        </p:txBody>
      </p:sp>
      <p:sp>
        <p:nvSpPr>
          <p:cNvPr id="14" name="Text 4"/>
          <p:cNvSpPr txBox="1"/>
          <p:nvPr/>
        </p:nvSpPr>
        <p:spPr>
          <a:xfrm>
            <a:off x="5080949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разрыва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предохраняет клетку от механических повреждений и препятствует лизису при поступлении воды. Это особенно важно, когда внутренняя среда создаёт повышенное давление на оболочку.
</a:t>
            </a:r>
            <a:endParaRPr lang="en-US" sz="929" dirty="0"/>
          </a:p>
        </p:txBody>
      </p:sp>
      <p:sp>
        <p:nvSpPr>
          <p:cNvPr id="15" name="Text 5"/>
          <p:cNvSpPr txBox="1"/>
          <p:nvPr/>
        </p:nvSpPr>
        <p:spPr>
          <a:xfrm>
            <a:off x="7024896" y="1954488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росте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молодых клетках стенка тоньше и пластичнее, что позволяет расти. По мере специализации ткани она может утолщаться, укрепляться и приобретать свойства, нужные конкретному органу.
</a:t>
            </a:r>
            <a:endParaRPr lang="en-US" sz="92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стенки грибов и бактерий: различия в составе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Стенка грибов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грибов клеточная стенка состоит главным образом из хитина и глюканов. Такой состав делает её прочной и отличает грибы от растений, у которых основным полимером является целлюлоза.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9500" y="1742113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Стенка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бактерий основу стенки составляет муреин, или пептидогликан. Именно этот компонент формирует жёсткий каркас, необходимый для сохранения формы и защиты клетки.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9725" y="2974238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Грамположительные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грамположительных бактерий слой муреина толстый и хорошо выражен. Такая организация стенки заметно влияет на особенности окрашивания по Граму и строение клетки.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58500" y="301840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Грамотрицательные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грамотрицательных бактерий слой пептидогликана тоньше, но дополнительно есть внешняя мембрана. Это делает их оболочку более сложной и важно для действия ряда антибиотиков.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2150800" y="416830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составе стенки помогают не только классифицировать организмы, но и понимать, почему одни препараты действуют на них по-разному. Химия стенки имеет прямое медицинское значение.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стенки определяет её свойства: прочность, проницаемость и чувствительность к окрашиванию и лекарствам.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клеточных стенок у растений, грибов и бактерий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Стенки разных организмов сходны по функции, но резко различаются по составу; это отражает их эволюционную и биологическую специфику.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школьного курса биологии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633764"/>
            <a:ext cx="4039800" cy="12891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две внешние оболочки клетки по составу, свойствам и роли в жизни клетки.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и клеточная стенка: ключевые различия
</a:t>
            </a:r>
            <a:endParaRPr lang="en-US" sz="2376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универсальна и управляет обменом, а стенка дополнительна и придаёт прочность; вместе они обеспечивают устойчивость клетки.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«Клетка»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Осмотическая защита клеточной стенки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поведение клетки в гипотонической среде и роль жёсткой стенки в предотвращении лизиса.
</a:t>
            </a:r>
            <a:endParaRPr lang="en-US" sz="8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97495"/>
            <a:ext cx="322200" cy="25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49926"/>
            <a:ext cx="322200" cy="32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33875" y="3120774"/>
            <a:ext cx="295050" cy="337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мембраны со стенкой и цитоскелетом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с цитоскелетом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Белковые комплексы соединяют мембрану с цитоскелетом и закрепляют её положение. Это помогает клетке сохранять форму, упорядочивает внутренние структуры и поддерживает направленное перемещение органоидов.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мембрана взаимодействует со стенкой через плазмодесмы и компоненты межклеточного матрикса. Такое сопряжение делает рост более согласованным и позволяет клетке изменять форму без утраты прочности.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сигналов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оболочек с внутренними структурами помогает быстро передавать сигналы от внешней среды к цитоплазме. Клетка точнее реагирует на повреждение, ростовые стимулы и изменения условий окружающей среды.
</a:t>
            </a:r>
            <a:endParaRPr lang="en-US" sz="106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Плазмодесмы и межклеточное сообщение у растений
</a:t>
            </a:r>
            <a:endParaRPr lang="en-US" sz="2107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между клетками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Плазмодесмы проходят через клеточные стенки и соединяют цитоплазму соседних клеток. Благодаря этому вещества могут перемещаться без полного выхода во внешнюю среду.
</a:t>
            </a:r>
            <a:endParaRPr lang="en-US" sz="1108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такие каналы проходят ионы, сахара и аминокислоты. Это ускоряет питание клеток и помогает перераспределять ресурсы между участками растения.
</a:t>
            </a:r>
            <a:endParaRPr lang="en-US" sz="1108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сигналов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Плазмодесмы участвуют в переносе сигнальных молекул, связанных с ростом и реакцией на повреждение. Так клетки остаются согласованными в пределах ткани.
</a:t>
            </a:r>
            <a:endParaRPr lang="en-US" sz="1108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клетки образуют единую систему, где процессы деления, роста и ответа на внешние условия идут координированно. Это особенно важно для побегов, корней и проводящих тканей.
</a:t>
            </a:r>
            <a:endParaRPr lang="en-US" sz="110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липидов определяет, насколько мембрана остаётся подвижной при изменении температуры и условий среды.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свойства мембраны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Текучесть мембраны зависит от баланса факторов: одни повышают подвижность, другие уплотняют слой; холестерин помогает выравнивать колебания.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по строению биологических мембран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31842"/>
            <a:ext cx="274800" cy="244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76128" y="2879603"/>
            <a:ext cx="252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55978"/>
            <a:ext cx="2748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25753"/>
            <a:ext cx="274800" cy="27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темы для медицины и биологии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против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антибиотики нарушают синтез пептидогликана, поэтому бактериальная стенка становится их уязвимой мишенью. Это объясняет, почему препараты действуют не на все клетки одинаково.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Противогрибковые препараты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грибов мембрана и стенка отличаются от клеток человека, и именно эти различия используют лекарства. Такая избирательность позволяет воздействовать на патоген, не разрушая ткани хозяина.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Антисептики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свойств оболочек помогает выбирать средства, которые нарушают жизнеспособность микробов. В биологии и медицине это важно для профилактики инфекций и обработки ран.
</a:t>
            </a:r>
            <a:endParaRPr lang="en-US" sz="846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и 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оболочек клеток используют в микробиологии, фармакологии и лабораторной диагностике. По составу стенки можно отличать группы организмов и предсказывать их чувствительность к препаратам.
</a:t>
            </a:r>
            <a:endParaRPr lang="en-US" sz="8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наличие и состав клеточной стенки тесно связаны с формой клетки и её устойчивостью к воде.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 оболочкам различаются клетки разных организмов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организмов отличаются не только внешним видом, но и химией оболочек; именно поэтому строение клетки помогает определить её принадлежность и свойства.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«Клеточная оболочка»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мембраны и клеточной стенки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242950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понятий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и клеточная стенка образуют внешние оболочки, но не являются одной и той же структурой. У них разный состав, строение и функции.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302250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распределение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есть у всех клеток, тогда как стенка отсутствует у животных клеток. Это базовое различие важно запомнить ещё до сравнения царств живой природы.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480206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роль стенки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не заменяет мембрану, потому что именно мембрана регулирует транспорт веществ, восприятие сигналов и взаимодействие клетки с внешней средой.
</a:t>
            </a:r>
            <a:endParaRPr lang="en-US" sz="1062" dirty="0"/>
          </a:p>
        </p:txBody>
      </p:sp>
      <p:sp>
        <p:nvSpPr>
          <p:cNvPr id="14" name="Text 5"/>
          <p:cNvSpPr txBox="1"/>
          <p:nvPr/>
        </p:nvSpPr>
        <p:spPr>
          <a:xfrm>
            <a:off x="6581631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гликокаликсом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Гликокаликс — не клеточная стенка. Он характерен прежде всего для животных клеток и выполняет свои функции на поверхности мембраны.
</a:t>
            </a:r>
            <a:endParaRPr lang="en-US" sz="106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универсальна, а клеточная стенка встречается лишь у части организмов. Вместе они обеспечивают обмен, защиту, форму и устойчивость клетки, отражая её принадлежность к конкретной группе живых существ.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и клеточная стенка: что важно запомнить
</a:t>
            </a:r>
            <a:endParaRPr lang="en-US" sz="256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2026-06-01T18:20:12Z</dcterms:created>
  <dcterms:modified xsi:type="dcterms:W3CDTF">2026-06-01T18:20:12Z</dcterms:modified>
</cp:coreProperties>
</file>