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 лукоморья дуб зелёный»: знакомство со сказочным миром Пушкина
</a:t>
            </a:r>
            <a:endParaRPr lang="en-US" sz="355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строка открывает целое сказочное царство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Сергеевич Пушкин и сказка в стихах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создал «Руслана и Людмилу», где народные образы звучат просто, красиво и очень запоминающе. Именно поэтому вступление к поэме любят читать, учить и пересказывать.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слово «лукоморье»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это уже не географическая точка на карте, а сказочное место. Здесь начинается удивительный мир, где рядом живут море, чудеса и волшебные герои.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«лукоморье» звучит старинно и немного загадочно. В древнерусской речи им могли называть изогнутый морской берег, как будто берег делает плавный поворот.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дуб у самого моря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стоит прямо у моря и сразу создаёт необычное настроение. Перед нами не просто дерево, а древний сказочный знак, который словно хранит тайну этого места.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у Пушкина кажется очень большим, крепким и живым. Слово «зелёный» делает его особенно свежим и радостным, словно дерево только что проснулось после зимы.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096" y="182735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59336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2" y="3546292"/>
            <a:ext cx="719700" cy="63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382" y="3524916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кот — сказочный герой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Забавный страж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кот сидит у дуба и будто охраняет волшебное место. Он выглядит серьёзным, но при этом немного смешным и очень запоминающимся.
</a:t>
            </a:r>
            <a:endParaRPr lang="en-US" sz="772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цепь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ходит по золотой цепи, и это сразу делает картину необычной. Детям легко представить, как он важно прогуливается по кругу.
</a:t>
            </a:r>
            <a:endParaRPr lang="en-US" sz="875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«учёный» добавляет коту ум и важность. Он похож не только на героя сказки, но и на хранителя старинных знаний.
</a:t>
            </a:r>
            <a:endParaRPr lang="en-US" sz="875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Любимец читателей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кот нравится многим, потому что в нём есть шутка, чудо и доброта. Он делает начало поэмы весёлым и живым.
</a:t>
            </a:r>
            <a:endParaRPr lang="en-US" sz="8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49" y="122880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6097" y="1200440"/>
            <a:ext cx="511875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46" y="3274879"/>
            <a:ext cx="719700" cy="63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2185" y="3267823"/>
            <a:ext cx="719700" cy="639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0637" y="2233945"/>
            <a:ext cx="597188" cy="682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чудеса появляются в начале поэмы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Волшебный берег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самого моря начинается место, где обычная природа становится сказочной. Берег будто приглашает читателя войти в мир чудес.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Леший и лесная тайна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пушкинском мире есть лесные существа, которые напоминают старые народные сказки. Они делают картину таинственной и немного озорной.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Избушка и превращения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напоминает о сказочных избушках и неожиданных превращениях. Такие детали сразу настраивают на удивительные события и приключения.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чудес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собирает знакомые сказочные образы в одну яркую картину. Получается настоящий вход в волшебную страну, где ждут чудеса.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192506" y="2162775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Русалки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русалок связан с водой и ночной тайной. Он помогает почувствовать, что в этом мире возможно почти всё.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строка звучит красиво и напевно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тоже помогает запомнить строку. Повторяющиеся звуки и короткие образы делают её похожей на маленькую песенку, которую хочется повторять снова и снова.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фразе есть плавный ритм, поэтому она легко читается вслух. Слова словно перекатываются одно за другим, как тихие волны у берега.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Пушкин рисует картину словами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выбирает очень точные слова, и поэтому читатель сразу видит место действия. Несколько слов превращаются в ясную и яркую картинку.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перечисляет подробности долго. Вместо этого поэт показывает самые главные образы: море, дуб, кот и чудесный берег.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делает стих живым и лёгким для воображения. Кажется, будто перед глазами появляется рисунок, который уже готов к сказке.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352" y="180597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27349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2" y="3546292"/>
            <a:ext cx="719700" cy="63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382" y="3524916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в пушкинских строках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берег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Лукоморье напоминает место из древней сказки, где всё начинается с тайны. Такой берег сразу настраивает на чудесную историю.
</a:t>
            </a:r>
            <a:endParaRPr lang="en-US" sz="875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чудеса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рядом с дубом добавляет свежесть, движение и загадку. Вода в пушкинских строках кажется частью волшебного мира.
</a:t>
            </a:r>
            <a:endParaRPr lang="en-US" sz="875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Говорящий кот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кот похож на сказочного помощника, который всё знает и всё замечает. Он делает стих особенно добрым и необычным.
</a:t>
            </a:r>
            <a:endParaRPr lang="en-US" sz="875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сказка по-новому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берёт знакомые сказочные мотивы и пишет о них красивым, ясным языком. Поэтому старые образы звучат свежо и ярко.
</a:t>
            </a:r>
            <a:endParaRPr lang="en-US" sz="8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Пушкина легко читать и запоминать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каждая фраза звучит красиво и образно. Несколько слов у Пушкина могут сразу создать настроение, как будто перед нами открылась маленькая сказка.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пишет просто, ясно и очень точно. Его строки понятны даже младшим школьникам, потому что в них нет лишних трудных 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читатель при чтении строки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Первое удивление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первой строки кажется, будто перед нами не обычный пейзаж, а особое место из сказки. Всё звучит необычно и немного таинственно.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Интерес к чуду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хочется узнать, кто живёт у дуба, почему он стоит у моря и что скрывает этот загадочный уголок.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Ожидание приключений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начинает ждать появления волшебных героев, смешных случаев и удивительных событий, как в настоящей сказке.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Радостное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чувство добра, света и игры. Строка будто обещает, что дальше будет интересно и совсем не страшно.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строка стала очень известной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строка звучит ярко и сразу запоминается. В ней есть сильный образ, который легко представить, даже если слышишь его впервые.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часто читают в школе, поэтому многие знают её с детства. Потом она встречается в книгах, рисунках и даже в шутливых пересказах.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стала любимым началом сказочного мира Пушкина. Она короткая, красивая и очень русская по звучанию, поэтому её узнают почти все.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художники изображают пушкинское лукоморье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дуб у синего моря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часто рисуют дуб очень высоким и раскидистым, чтобы он сразу казался сказочным. Рядом обязательно появляется море, а на ветвях — золотая цепь. Так картинка напоминает волшебный вход в историю.
</a:t>
            </a:r>
            <a:endParaRPr lang="en-US" sz="917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кот на цепи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иллюстрациях кот выглядит важным и даже немного смешным. Он сидит у дуба, будто сторожит чудесное место и знает все сказки на свете. Такой герой делает рисунок живым и добрым.
</a:t>
            </a:r>
            <a:endParaRPr lang="en-US" sz="94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Тайна, спрятанная в деталях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передать настроение строки, художники добавляют туман, волны, лес и мягкий свет. Тогда лукоморье выглядит не просто как берег, а как место, где вот-вот начнётся чудо.
</a:t>
            </a:r>
            <a:endParaRPr lang="en-US" sz="101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слова и их смысл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«лукоморье» звучит старинно и необычно. Оно сразу переносит читателя в далёкий, сказочный мир у моря.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«зелёный» делает образ живым и свежим. Кажется, что дуб полон силы, а вокруг него всё дышит весной.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 строке очень удачный. Он помогает читать плавно, будто слова сами идут друг за другом в красивом строе.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точные слова создают особую музыку. Благодаря этому строка легко запоминается и звучит как маленькое чудо.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сказочном мире Пушкина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море, берег и дуб не просто стоят рядом. Они создают особое место, где природа словно умеет хранить тайны и рассказывать сказки.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кажется сильным и древним, а море — бескрайним и спокойным. Вместе они делают картину большой, торжественной и немного загадочной.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пейзаж помогает почувствовать одновременно тишину, ожидание и волшебство. Природа здесь становится частью сказки, а не только её фоном.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нравится это начало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читать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звучит плавно и красиво, поэтому её приятно произносить вслух. Она не пугает, а сразу настраивает на игру, сказку и хорошее настроение.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и весёлые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нравится, что в строке есть понятный дуб, море и смешной учёный кот. Образы яркие, поэтому их легко представить, как картинку в книге.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смысл строки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представь лукоморье как сказочное место у моря. Это необычный берег, где обычная природа превращается в чудо.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запомни дуб: он большой, зелёный и сильный. Он словно стоит на страже волшебной страны и встречает читателя первым.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наконец, вспомни кота. Он делает картину весёлой и загадочной, а вместе с дубом и морем помогает понять всю строку.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строка важна для русской культуры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стала одним из самых известных начал в русской литературе. Многие люди узнают Пушкина именно по этим первым словам.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знакомит детей с народными сказочными образами. Благодаря этому легче понять, как поэты используют традиции родной культуры.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строка живёт в чтении, рисунках и школьных уроках. Она давно стала частью общей памяти и любимым литературным знаком.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помогает почувствовать красоту русского языка. В ней простые слова звучат особенно ярко и поэтично.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поэме «Руслан и Людмила»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слов читатель понимает, что впереди будет удивительное путешествие. Вступление настраивает на добрую, яркую и захватывающую историю, которую хочется читать дальше.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«У лукоморья дуб зелёный» открывает не отдельную сказку, а большую поэму Пушкина. Она как дверца: за ней ждут герои, испытания и волшебные события.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одна строка — целый сказочный мир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«У лукоморья дуб зелёный» короткая, но очень яркая. В ней живут природа, сказка, музыка стиха и чудесное настроение, которое легко запомнить и полюбить.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2026-05-24T05:45:01Z</dcterms:created>
  <dcterms:modified xsi:type="dcterms:W3CDTF">2026-05-24T05:45:01Z</dcterms:modified>
</cp:coreProperties>
</file>