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вода, еда и безопасность помогли людям создать первые поселения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как возникли поселения людей?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перестали жить только в пещерах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выращивать растения и держать домашних животных, еда стала ближе и надёжнее. Тогда удобнее оказалось жить на одном месте, строить крепкие дома и делать запасы, чтобы зима не застала врасплох.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были самыми удобными для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родники давали питьё, помогали готовить пищу и поливать растения. Без воды жить было трудно, поэтому люди старались селиться как можно ближе к ней.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вокруг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водились рыба, звери и съедобные растения, было проще прокормить семью. Такое место давало людям больше шансов пережить холод и голод.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скалы и возвышенности помогали раньше заметить врагов и диких животных. С такого места было легче наблюдать за окрестностями и защищать жильё.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у рек подходили для посевов лучше всего. Земля там была влажной и богатой, поэтому зерно и овощи росли быстрее и давали хороший урожай.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у реки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берегу
</a:t>
            </a:r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лучами солнца люди шли к воде за питьём и рыбой. Рядом с рекой всё было под рукой: можно было умыться, приготовить еду и не уходить далеко от лагеря. Берег быстро становился знакомым и удобным местом для жизни.
</a:t>
            </a:r>
            <a:endParaRPr lang="en-US" sz="1378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кормит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тропинке вдоль воды собирали съедобные растения, а на отмелях ставили простые ловушки для рыбы. Позже здесь начали хранить запасы и сажать полезные растения. Такой берег становился настоящей помощницей семьи, а не просто красивым видом.
</a:t>
            </a:r>
            <a:endParaRPr lang="en-US" sz="12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жилища были очень простыми: ветки, шкуры, камни и трава. Их можно было быстро собрать и так же быстро разобрать, если нужно было уйти дальше.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самые первые люди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заметили, что некоторые места удобнее других. Там было теплее, безопаснее и ближе к воде, поэтому семьи возвращались туда снова и снова.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стоянка нравилась многим людям, она уже не пустовала. Появлялись более прочные укрытия, а вокруг них начинала расти новая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стоянки к поселению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временной стоянки к постоянному месту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земледельцы и животноводы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выращивали пшеницу, ячмень, горох и лён. Эти культуры давали еду и сырьё для одежды, а значит, жизнь становилась спокойнее и надёжнее.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Коз, овец, коров и свиней постепенно приручали и держали рядом с жильём. Они давали молоко, мясо и шерсть, а ещё помогали семье чувствовать себя увереннее.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еды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был стабильным, а животные жили поблизости, людям не приходилось всё время искать пищу. Это очень облегчало жизнь, почти как домашний обед каждый день.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семьи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постоянным запасом еды несколько семей могли жить рядом весь год. Им уже не нужно было уходить далеко, и поселение становилось дружнее и больше.
</a:t>
            </a:r>
            <a:endParaRPr lang="en-US" sz="11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местах дома строили из глины, тростника и дерева. Такие постройки были лёгкими и хорошо подходили для мягкого климата. Люди использовали то, что давала сама природа.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из дерева, глины и камня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деревни появлялись рядом с полями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выбирали брёвна, камни и землю. Деревни старались ставить рядом с полями, пастбищами и водой, чтобы не ходить далеко за самым нужным.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урожая хватало на многих, в одном месте могли жить уже не несколько семей, а целые группы людей. Всем становилось спокойнее и удобнее оставаться рядом.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поселения становились больше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ремесленники. Они делали посуду, одежду и орудия труда, а это значит, что в поселении начиналась настоящая общая работа.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обменивались зерном, молоком, тканями и вещами. Чем больше был обмен, тем сильнее становилось поселение, почти как дружная команда.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появились первые большие поселения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долине Нила люди получили воду, плодородную землю и удобные берега. Это помогало выращивать растения и жить большими группами рядом с рекой.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Тигром и Евфратом тоже были хорошие условия для жизни. Реки делали землю влажной, а урожай — более надёжным и богатым.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 стала местом, где люди могли строить поселения и заниматься земледелием. Там тоже помогали вода и плодородная почва.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Хуанхэ люди нашли похожие удобства. Поэтому именно такие речные долины часто называют колыбелью древних цивилизаций.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вырос из поля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рядом с полями стояли несколько домов и амбаров. Потом к ним добавились улицы, рынок и мастерские. Люди уже не только сеяли зерно, но и продавали урожай, чинили орудия и строили новые дома.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защитой стен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становилось жителей, тем важнее была защита. Вокруг города появлялись крепкие стены и ворота, а внутри строили дома, храмы и школы. Так жизнь становилась более устроенной и безопасной.
</a:t>
            </a:r>
            <a:endParaRPr lang="en-US" sz="118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 и обмена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было шумно с утра до вечера: кто-то приносил хлеб, кто-то глиняные горшки, а кто-то ткань. Здесь люди узнавали новости, договаривались о работе и выбирали, где построить храм или стену.
</a:t>
            </a:r>
            <a:endParaRPr lang="en-US" sz="11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спать спокойно, люди строили вокруг жилья ограды, рвы и стены. Эти преграды помогали удержать врагов и отпугнуть диких животных, особенно ночью.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были нужны защита и порядок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поселения нельзя было жить как попало. Люди договаривались, кому брать воду, где пасти скот и как делить землю, чтобы не ссориться каждый день.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делал жизнь дружной и понятной. Если правила были ясны, семьи могли работать вместе, помогать друг другу и быстрее строить общее поселение.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 о древних поселениях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осторожно раскапывают землю и находят черепки, кости, орудия и следы костров. По ним можно понять, что люди ели, чем пользовались и как жили.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стен, полов и очагов показывают, как были устроены дома. Иногда даже следы столбов помогают представить, где стояли комнаты и дворы.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карты и снимки местности подсказывают, где искать поселение. Учёные сравнивают находки с рисунком земли и замечают места, скрытые под почвой.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находка — как маленькая подсказка. Вместе они складываются в историю: кто здесь жил, когда это было и почему люди выбрали именно это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горшки и чаши показывают, как люди хранили воду, зерно и готовую еду. По форме и украшению посуды можно узнать, где и когда её сделали.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орудия, бусины, фигурки и рисунки рассказывают не только о труде, но и о вкусах людей. Даже в далёкие времена им хотелось, чтобы вещи были красивыми.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древние находки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у моря и озёр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рыбацкие стоянки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люди легче добывали пищу: ловили рыбу, собирали моллюсков и находили удобные места для отдыха. Рядом было проще жить даже небольшой группе семей.
</a:t>
            </a:r>
            <a:endParaRPr lang="en-US" sz="1299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становились удобными дорогами. По ним люди обменивали товары, переезжали на лодках и знакомились с соседями, поэтому поселения росли и становились важными.
</a:t>
            </a:r>
            <a:endParaRPr lang="en-US" sz="1197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центры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такие места превращались в крупные поселения. У воды было много еды, а путь к другим людям оставался коротким и 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поселение отличалось от стоянки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служила временным местом: там останавливались на отдых, охоту или переход. Затем люди снова отправлялись дальше, не оставаясь надолго.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строили как дом на долгое время. В нём были прочные жилища, запасы пищи, огороды и общие места, где семьи жили вместе.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поселении люди оставались круглый год. Они ухаживали за полями, чинили дома, растили детей и не собирались уходить после одного сезона.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было особенно удобным, его сохраняли для следующих поколений. Дома передавали детям, а поселение продолжало жить и расти.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внимательно смотрели вокруг и выбирали тёплые, сухие и безопасные места с пресной водой. Там было легче строить дома и выращивать пищу.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болота и слишком холодные земли подходили хуже. Природа словно подсказывала, где жизнь будет проще, а запасов хватит надолго.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помогала выбрать место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жить постоянно, каждый мог делать своё дело. Одни выращивали еду, другие строили дома, третьи лепили посуду и шили одежду.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поселения изменили жизнь людей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чаще обмениваться вещами и знаниями. Это помогало учиться друг у друга, быстрее решать дела и находить полезные идеи.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маленькие общины становились больше и крепче. Из них выросли деревни, потом города, а затем и целые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поселений и сегодня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археологи находят остатки очень древних домов, посуды и орудий. Эти находки помогают понять, как люди приспосабливались к жаре, рекам и полям.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учёные изучают поселения у рек и в долинах. По ним видно, как люди выбирали места с водой, рыбой и плодородной землёй.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находят следы деревень, укреплений и мастерских. Они рассказывают, как люди учились строить прочные дома и жить рядом друг с другом.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Америке тоже есть древние поселения, которые многое сохранили в земле. Каждая находка помогает узнать, как разные народы создавали свои дома и традиции.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людей появились там, где было удобно и безопасно жить. Сначала это были стоянки, потом деревни и города. Так люди научились вместе строить дом, хранить пищу и заботиться друг о друге.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2026-05-21T07:44:16Z</dcterms:created>
  <dcterms:modified xsi:type="dcterms:W3CDTF">2026-05-21T07:44:16Z</dcterms:modified>
</cp:coreProperties>
</file>