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типа Sarcomastigophora: саркодовые и жгутиконосцы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псевдоподиями и жгутиками, их роль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саркодовых: от Левенгука до современных исследований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саркодовых сделал Левенгук в XVII веке. В России их изучали Ковалевский и Мечников, важные для понимания эволюции и экологии организмы.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саркодовых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— одноклеточные эукариоты с изменяющейся формой тела, способные образовывать псевдоподии для передвижения и питания.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саркодовых ведут свободноживущий образ жизни, питаясь фагоцитозом — поглощением пищи с помощью выростов цитоплазмы.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Размножаются в основном бесполым способом, обеспечивая быстрое распространение в разнообразных водных и почвенных средах.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саркодовых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включает ядро, цитоплазму, пищеварительные и сократительные вакуоли, а также псевдоподии. Цитоплазма разделена на два слоя: экто- и эндоплазму.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псевдоподий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Псевдоподии формируются за счёт перестройки цитоплазмы, обеспечивая движение и захват пищи. Это важная особенность саркодовых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Лобоподии — широкие выросты для медленного передвижения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и массивные лобоподии характерны для амёб. Они помогают захватывать пищу и передвигаться по поверхности субстрата, обеспечивая надежную опору.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Филоподии — тонкие нитевидные структуры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и длинные филоподии встречаются у хлорамёб. Они служат для чувствительности и захвата мельчайших частиц пищи в водной среде.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Ретикулоподии — сетевидные псевдоподии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фораминифер развиваются ветвистые сетевидные выросты, создающие сложную структуру, укрепляющую их раковины и помогающую в фильтрации воды.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Аксиоподии — лучевидные тонкие выросты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обладают лучевидными аксиоподиями, соединяющимися в жёсткие структуры, что придаёт им устойчивость в водной среде и помогает в питании.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псевдоподий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саркодовых: механизм амёбоидности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происходит за счёт перемещения цитоплазмы в псевдоподии, с участием белков актина и миозина, обеспечивая медленное, но эффективное движение.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амёб редко превышает 1 мм в минуту, что позволяет им осваивать разные микросреды и искать пищу без спешки.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Амёбоидное движение универсально для саркодовых и обеспечивает возможность захвата пищи и избегания неблагоприятных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саркодовых в средах обитания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в пресных водах объясняется стабильностью условий и наличием питательных веществ.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приспособились к различным средам, но предпочитают места с постоянными и благоприятными условиями.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саркодовых: основные процессы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захватывают пищу псевдоподиями, погружая микроорганизмы в пищеварительные вакуоли, где происходит переваривание.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рацион входят бактерии, водоросли и детрит, что помогает очищать экосистемы от остатков органики.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выделение у саркодовых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газами происходит всей поверхностью клетки через диффузию, позволяя кислороду проникать внутрь, а углекислому газу выходить наружу.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удаления лишней воды служат сократительные вакуоли, особенно важные у пресноводных видов, поддерживая водный баланс клетки.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обмена веществ выводятся через мембрану вместе с водой, что способствует гомеостазу внутри клетки.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обеспечивают эффективное функционирование саркодовых в различных средах обитания и поддерживают их жизнедеятельность.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 саркодовых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путём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— митотическое деление клетки на две дочерние. Это обеспечивает быстрое увеличение численности при благоприятных условиях.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и образование цист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образовывать гаметоиды, сливающиеся с другими клетками, что свидетельствует о наличии полового этапа. При неблагоприятных условиях формируются цисты для выживания.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саркодовых к окружающей среде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образуют защитные цисты, позволяющие переживать экстремальные условия — засуху, низкие температуры и загрязнение среды, сохраняя жизнеспособность в неблагоприятные периоды.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способностью к регенерации, быстро восстанавливая повреждённые участки тела и возвращая амёбоидную форму для нормальной жизнедеятельности.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у саркодовых служит барьером от внешних воздействий и регулирует обмен веществ, поддерживая внутренний гомеостаз и баланс жидкости в клетке.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саркодовых: основные группы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характеристики четырёх главных групп саркодовых, отражающие различия в форме, оболочке и среде обитания. Эти признаки оказывают влияние на их экологическую роль.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саркодовых напрямую связано с особенностями их псевдоподий и адаптацией к различным средам обитания.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 — типичный представитель саркодовых, обладающий аморфной формой и способностью образовывать цисты для выживания в неблагоприятных условиях.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из микробиологических исследований, 2023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 мм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максимальная длина тела для пресноводной амёбы обыкновенной, обеспечивающая ей подвижность и эффективное питание.
</a:t>
            </a:r>
            <a:endParaRPr lang="en-US" sz="1602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формируют твёрдые раковины из карбоната кальция, которые служат им защитой и обеспечивают плавучесть в морской среде. Они встречаются в основном в морях и океанах.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Отмершие раковины накапливаются на дне, формируя известковые осадки, используемые учёными для определения возраста горных пород и изучения истории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Радиолярии: особенности и строение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отличаются тонким кремнезёмным скелетом и уникальной лучевидной формой псевдоподий — аксиоподий, которые помогают им поддерживаться в толще океанской воды.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гибели, скелеты радиолярий оседают на дно океана, образуя радиоляриевый ил, важный для исследования морских экосистем и геологических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саркодовых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участвуют в разложении органических веществ, способствуя минерализации и возврату нутриентов в экосистемы водоёмов и почв.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пищей для многих микроскопических животных, они поддерживают пищевые цепи и обеспечивают биоразнообразие в водных сообществах.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останки способствуют формированию осадочных пород, влияя на химический состав и структуру морского и озёрного дна.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и человек: полезные и вредные виды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Энтамёбы, некоторые саркодовые, могут вызывать паразитарные заболевания у человека, включая амёбиаз, что требует медицинского внимания и контроля.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незаменимы в геологии и нефтегазовой промышленности, применяются для определения возраста осадочных слоёв и поиска полезных ископаемых.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активно используются в науке для изучения клеточных процессов, таких как фагоцитоз, движения цитоплазмы и регенерация тканей.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саркодовых применяются в биоиндикаторных исследованиях для оценки качества воды и состояния окружающей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саркодовых по группам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амёб объясняется их способностью адаптироваться к широкому спектру условий, что обеспечивает им обширное распространение по пресноводным и почвенным экосистемам.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амёб в общей массе саркодовых указывает на их экологическую универсальность и биологическую успешность в разных средах.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Мгновенное изменение формы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способны быстро изменять форму, образуя новые псевдоподии для движения и захвата пищи. Эта адаптация помогает им эффективно реагировать на изменения в среде и успешно охотиться.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ориентация амёб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амёбы проявляют способность выбирать кратчайший путь к источнику питания, что свидетельствует о наличии примитивных механизмов ориентации и адаптивного поведения.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Причудливые раковины и скелеты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Раковины фораминифер устойчивы к высоким давлениям океана, а ажурные кремнезёмные скелеты радиолярий образуют сложные узоры, напоминающие кружево, которые впечатляют своей красотой и сложностью.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саркодовых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саркодовых в природе и науке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играют ключевую роль в питательных цепях и геохимических циклах, а изучение их разнообразия и строения расширяет знания о биологической эволюции и экологии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2026-05-08T20:15:10Z</dcterms:created>
  <dcterms:modified xsi:type="dcterms:W3CDTF">2026-05-08T20:15:10Z</dcterms:modified>
</cp:coreProperties>
</file>