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 в литературе: память, правда,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сохраняет живой опыт войны и человеческий выбор.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 сделали слово частью общей борьбы: оно звучало на фронте, в газетах, в эвакуации и блокадном городе. После Победы литература всё чаще обращалась к личной памяти, психологической правде и нравственным урокам пережитого.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1941–1945: война, которая изменила литературу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Фронтовые стихи Симонова, Твардовского, Ахматовой, Берггольц и других поэтов рождались почти одновременно с событиями войны. Они поддерживали бойцов и читателей, возвращая им чувство смысла, долга и надежды.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текстах особенно заметны мотивы разлуки, верности, солдатского братства и внутренней стойкости. Поэзия фиксировала не только внешние события, но и то, как человек сохраняет достоинство в условиях постоянной опасности.
</a:t>
            </a:r>
            <a:endParaRPr lang="en-US" sz="1399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фронтовой лирики — в её предельной сжатости и эмоциональной точности. Короткое стихотворение могло стать для читателя моральной опорой, почти личным обращением в момент потерь и тревоги.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поэзия как голос времени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солдат без легендарного пафоса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«Василий Тёркин» печатался по частям с 1942 года и быстро стал одной из самых узнаваемых книг войны. Герой говорит простым языком и действует так, как действовали тысячи обычных солдат.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как форма стойкости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Тёркин соединяет смелость, находчивость, выносливость и человечность. Его юмор не отменяет тяжести войны, а помогает пережить её, сохраняя живой характер и чувство товарищества.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 и образ Василия Тёркина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«Жди меня» стало символом верности, которая помогает человеку выстоять на войне. В нём ожидание превращается не в пассивность, а в духовную силу, поддерживающую жизнь.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Симонова личное чувство всегда связано с фронтовой реальностью. Любовь, страх, долг и надежда существуют рядом, потому что война не оставляет человеку возможности отделить частное от общего.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в его лирике занимают письма, расставания, фронтовая дружба и память о погибших. Эти темы показывают, что война измеряется не только боями, но и человеческой ответственностью.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Симонов: любовь, долг и прощание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661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5303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характеров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показывает человека в предельной ситуации, где страх, ответственность и выбор проявляются острее, чем в обычной жизни. Именно в опасности особенно ясно видны сила духа и нравственная позиция.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Товарищество и взаимовыручка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проза подчёркивает, что выживание зависит не только от личной смелости, но и от доверия между людьми. Поддержка товарища становится такой же важной, как оружие или приказ.
</a:t>
            </a:r>
            <a:endParaRPr lang="en-US" sz="1431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делают любую оплошность особенно трагичной. Проза показывает, как одно неверное решение может изменить судьбу бойца, отделения или мирных жителей.
</a:t>
            </a:r>
            <a:endParaRPr lang="en-US" sz="1484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быт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дороги, привала, землянки, писем и нехватки сна делают войну конкретной и достоверной. Через бытовую точность читатель ощущает не абстрактное сражение, а реальную человеческую жизнь.
</a:t>
            </a:r>
            <a:endParaRPr lang="en-US" sz="1431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раскрывает военная проза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Гроссман видел войну не издалека, а в её непосредственной реальности, поэтому его тексты отличаются точностью наблюдения. Он пишет о событиях так, будто сохраняет для памяти каждый жест, каждый взгляд и каждую человеческую потерю. Война у него всегда конкретна и не скрывает своей жестокости.
</a:t>
            </a:r>
            <a:endParaRPr lang="en-US" sz="743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Корреспондент на линии огня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рядом с мужеством всегда присутствуют страх, разрушение и страдания мирных людей. Такой взгляд не отменяет героизма, но делает его глубже: подвиг возникает не как красивый жест, а как трудный человеческий выбор в условиях насилия.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без упрощения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у Гроссмана имеют свобода, моральная ответственность и уважение к жизни. Он показывает, что даже в катастрофе человек не перестаёт отвечать за свои поступки, а сохранение достоинства становится формой сопротивления.
</a:t>
            </a:r>
            <a:endParaRPr lang="en-US" sz="840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как мера человека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Гроссман: правда войны и судьба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блокаде передают голод, холод и постоянное ожидание опасности, но не сводят Ленинград к образу страдания. В центре остаются люди, которые продолжают жить, работать и помогать друг другу.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Берггольц, Гранина и других авторов особенно значимы память и голос очевидца. Литература сохраняет то, что не должно раствориться во времени: ежедневное усилие выстоять и не утратить человеческий облик.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показана как предельное испытание не только тела, но и совести. В этих условиях взаимопомощь, уважение к другому и внутреннее мужество становятся нравственной опорой города.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Ленинграда в литературе связан с гражданским достоинством и исторической ответственностью. Эти тексты напоминают, что выживание здесь было одновременно личным подвигом и общим делом.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Блокадный Ленинград в литературе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тем, заявленных в материале презентации; условные доли для визуализации.
</a:t>
            </a:r>
            <a:endParaRPr lang="en-US" sz="1014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литературы о войне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военная литература соединяет героическое и личное, историческое и бытовое. Особенно заметны темы фронта и памяти, формирующие её смысловой центр.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фронтового опыта и памяти подчёркивает, что литература о войне прежде всего хранит человеческий взгляд на историю.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об оккупированных территориях показывает расправы над мирными жителями, разрушение привычного уклада и постоянный страх. Но рядом с этим звучит и тема сопротивления — открытого и скрытого.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приобретают подполье и партизанское движение, однако не меньшее значение имеет внутренний отказ подчиниться насилию. Сохранение человеческого достоинства становится формой борьбы.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произведениях важны мотивы предательства, ответственности и выбора, который нельзя отложить. Оккупация раскрывает, как в тяжёлых условиях проверяются совесть, верность и способность оставаться человеком.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оккупации и сопротивления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524786"/>
            <a:ext cx="4063200" cy="25813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жанры и авторские оптики создают многогранный образ войны.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 войне не сводится к одному типу героя: она объединяет фронтовой, блокадный и нравственно-философский взгляд.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Программные произведения военной литературы 1941–1940-х годов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вклад в образ войны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формировался литературный образ войны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военной темы в литературе 1941–1945 годов и после войны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война в художественной литературе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военных текстах детство часто заканчивается внезапно: вместо игры приходят голод, тревога и ответственность за младших. Такой герой видит мир без привычных иллюзий и особенно остро чувствует хрупкость жизни, которую война разрушает на глазах.
</a:t>
            </a:r>
            <a:endParaRPr lang="en-US" sz="581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Ребёнок, который слишком рано взрослеет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ребёнка в блокадном Ленинграде соединяет физическую слабость и нравственную стойкость. Маленький человек учится экономить силы, делиться хлебом и хранить надежду, хотя повседневность вокруг напоминает о голоде и смерти.
</a:t>
            </a:r>
            <a:endParaRPr lang="en-US" sz="583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Блокадный школьник
</a:t>
            </a:r>
            <a:endParaRPr lang="en-US" sz="1345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на фронте и в тылу воспринимают войну как испытание, к которому они не были готовы. Их судьбы подчёркивают, что трагедия затрагивает не только армию, но и саму основу мирной жизни — семью, дом, будущее.
</a:t>
            </a:r>
            <a:endParaRPr lang="en-US" sz="671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 полка и подросток на войне
</a:t>
            </a:r>
            <a:endParaRPr lang="en-US" sz="8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литературе о войне показывают не только фронт, но и повседневный труд: уход за ранеными, связь, работу в тылу и заботу о близких под постоянной угрозой потери.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Судьбы матерей, жён и вдов раскрывают войну как личную драму ожидания и неизвестности, когда каждый день становится проверкой терпения, любви и внутренней силы.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образах медсестёр и связисток особенно заметны самоотверженность и ответственность: они действуют в опасности, не теряя человеческой чуткости и способности поддержать других.
</a:t>
            </a:r>
            <a:endParaRPr lang="en-US" sz="1273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взгляд расширяет понимание войны, потому что рядом с подвигом он показывает горе, страх, заботу и моральную стойкость, без которых невозможна память о прошлом.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судьбы в военной прозе и поэзии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К. Симонова, А. Твардовского, О. Берггольц, В. Гроссмана, В. Быкова
</a:t>
            </a:r>
            <a:endParaRPr lang="en-US" sz="1064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доминанты военной литературы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состояния часто сосуществуют в одном произведении, создавая сложный и правдивый эмоциональный рисунок войны.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Скорбь, долг и память образуют смысловое ядро, а юмор и надежда помогают сохранить человеческое достоинство.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1941–1945: свидетельство очевидца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поэты фиксируют события почти синхронно с войной: в очерках, стихах, письмах и репортажах сохраняются факты, интонации и детали времени.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войны: художественное осмысление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пережитого перерабатывается в прозе и поэзии, где документальная основа соединяется с психологической глубиной и нравственным выводом.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читателя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становится не только свидетельством, но и способом передать страх, утрату и стойкость так, чтобы историческая правда стала внутренне пережитой.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Документальность и художественный вымысел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литература помогает увидеть историю через конкретного человека, а не только через даты и сражения, поэтому её чтение развивает историческое мышление и сочувствие.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ставят вопросы, которые не теряют значения: как сохранить достоинство в испытании, чем измеряется цена мира и почему память о прошлом требует ответственности.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такие произведения формируют культурную память и учат различать подлинный героизм, сострадание и гражданскую позицию в сложных жизненных обстоятельствах.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произведения читают сегодня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925131"/>
            <a:ext cx="4063200" cy="17806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жанры помогают раскрыть главные темы военной литературы.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раскрывают разные стороны войны, но вместе формируют единый образ исторической и нравственной правды.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литература 1941–1940-х годов; программные произведения школьного изучения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Авторы, жанры и центральные мотивы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личной памяти к исторической памяти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литературного свидетельства от опыта автора к общественной памяти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литература сохраняет правду о подвиге и потере, но ещё важнее — учит видеть в истории человека, его выбор, верность и ответственность перед жизнью.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литературе: память, которая учит человечности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2026-05-23T16:04:08Z</dcterms:created>
  <dcterms:modified xsi:type="dcterms:W3CDTF">2026-05-23T16:04:08Z</dcterms:modified>
</cp:coreProperties>
</file>