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животноводства: где и почему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объясняет, где животноводство выгоднее всего.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животноводства изучает, где разводят животных и почему именно там это выгодно.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 животноводства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молочное скотоводство обычно тяготеет к районам с хорошей кормовой базой и удобным вывозом продукции. Такие зоны часто находятся рядом с полями, сенокосами и крупными потребителями молока.
</a:t>
            </a:r>
            <a:endParaRPr lang="en-US" sz="102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Мясное животноводство чаще связано с обширными пастбищами и пространствами, где можно содержать большие стада. В таких местах важны не только трава, но и возможность перегонять животных между сезонами.
</a:t>
            </a:r>
            <a:endParaRPr lang="en-US" sz="1023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Пригородные и зерновые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 и свиноводство заметно смещаются к городам и зерновым районам. Там проще обеспечить корм, переработку и быстрый сбыт, поэтому на карте видны плотные хозяйственные узлы.
</a:t>
            </a:r>
            <a:endParaRPr lang="en-US" sz="1023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на карте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9" y="1838326"/>
            <a:ext cx="488936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77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534" y="1838326"/>
            <a:ext cx="488936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сезонность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пастбищного сезона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сезон на пастбище позволяет животным дольше находиться на открытом воздухе и снижает расходы на корма и помещения. Чем мягче климат, тем шире выбор пород и способов содержания.
</a:t>
            </a:r>
            <a:endParaRPr lang="en-US" sz="1517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умеренные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и умеренных широтах выпас особенно удобен: травы хватает дольше, а погода реже мешает работе ферм. Здесь животноводство легче совмещается с выращиванием кормовых культур.
</a:t>
            </a:r>
            <a:endParaRPr lang="en-US" sz="1586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засухи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жарких и сухих районах животным нужны тень, вода и защита от перегрева. Поэтому хозяйства часто зависят от правильного размещения водопоев и укрытий.
</a:t>
            </a:r>
            <a:endParaRPr lang="en-US" sz="176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главным становится не продуктивность, а выносливость. Холодостойкие породы лучше переносят длинную зиму, снег и ветры, поэтому именно они подходят для таких территорий.
</a:t>
            </a:r>
            <a:endParaRPr lang="en-US" sz="16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Корма и связь с растениеводством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Травяные корма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Травы, сено и силос дают основу рациона там, где развито сенокошение и заготовка кормов. Без надежных запасов даже крупное стадо нельзя содержать круглый год.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 комбикорм делают питание животных более питательным и точным. Когда рядом выращивают кукурузу, ячмень и пшеницу, себестоимость продукции обычно ниже.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полями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полем особенно заметна в районах, где одновременно выращивают кормовые травы и держат скот. Тогда хозяйство получает и сырье, и экономию на перевозке кормов.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затрат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кормовая база, тем устойчивее животноводство. Фермы меньше зависят от дальних поставок и могут быстрее реагировать на сезонные изменения.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Естественный выпас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хозяйства опирались почти только на естественные луга и степи. Это позволяло содержать животных там, где выращивать растения было трудно.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Рациональное использование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люди стали переносить стада между разными участками, чтобы использовать корм равномернее. Так пастбища не истощались и служили дольше.
</a:t>
            </a:r>
            <a:endParaRPr lang="en-US" sz="1386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Современная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пастбища по-прежнему важны для овцеводства, мясного скотоводства и оленеводства. Чем лучше трава и больше площадь, тем устойчивее развивается отрасль.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пастбищ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18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575" y="1838326"/>
            <a:ext cx="488936" cy="5587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7633" y="1838326"/>
            <a:ext cx="488936" cy="55878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5705" y="1838326"/>
            <a:ext cx="488936" cy="55878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решает многое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 для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животным каждый день, поэтому фермы редко строят далеко от надежного источника. Без постоянного водоснабжения трудно поддерживать здоровье стада и санитарные условия.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Санитария и чистота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фермах вода расходуется не только на поение, но и на уборку помещений. Чистота напрямую влияет на качество молока, мяса и яиц.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переработки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продукции тоже требует большого количества воды. Чем ближе предприятие к водоисточнику, тем проще организовать работу и снизить перебои.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 засухе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число животных ограничивается именно нехваткой воды. Поэтому там особенно важны колодцы, водохранилища и продуманное размещение ферм.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212" y="1838326"/>
            <a:ext cx="1967924" cy="27049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рынок сбыта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Транспортная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хозяйству нужны дороги, транспорт и возможность быстро доставить корм, животных и готовую продукцию. Без этого даже хорошая ферма теряет часть прибыли.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Переработка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важны предприятия, которые принимают сырье и перерабатывают его на месте. Мясокомбинаты, молочные заводы и холодильники уменьшают потери и ускоряют продажу.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Близость к потребителю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решает рынок сбыта: чем больше рядом покупателей, тем быстрее продаются молоко, яйца и свежие продукты. Поэтому пригородные зоны особенно удобны для таких отраслей.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и корма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степных и лесостепных районах молочное скотоводство опирается на сенокосы, поля и удобные пастбища. Здесь легко сочетать содержание коров с заготовкой кормов и доставкой молока на переработку.
</a:t>
            </a:r>
            <a:endParaRPr lang="en-US" sz="1069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для стад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Мясное скотоводство особенно уверенно чувствует себя там, где много пространства и можно использовать большие пастбищные участки. Именно поэтому оно часто встречается в Поволжье, на юге Урала и в Западной Сибири.
</a:t>
            </a:r>
            <a:endParaRPr lang="en-US" sz="1069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фермы до рынка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районы дают не только молоко и говядину, но и телят, сыры и другую продукцию. Для хозяйства важны не отдельные фермы, а целая цепочка: корм, выпас, переработка и рынок.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и мясное скотоводство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1/3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сельскохозяйственных земель приходится на пастбища и луга.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Livestock and the environment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занимают огромную площадь, поэтому их значение для животноводства особенно велико.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239255"/>
            <a:ext cx="3848986" cy="16697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 особенно тесно связано с пригородами и крупными населёнными пунктами, где продукцию можно быстро продать.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 выгоднее всего там, где рядом есть большой спрос, налажены корма и работают службы контроля качества.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«География животноводства», школьный курс географии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 и городская зона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316" y="1743076"/>
            <a:ext cx="1958713" cy="28209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и козы лучше всего подходят для сухих степей и полупустынь, где другим видам часто не хватает сочных кормов и воды. Они способны использовать скудные пастбища.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склоны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горных районах важны выносливость, умение передвигаться по склонам и приспособленность к резким перепадам погоды. Поэтому здесь овцеводство и козоводство остаются устойчивыми видами хозяйства.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Практичная продукция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этих животных получают не только мясо, но и шерсть, овчину, пух, молоко. Такая продукция ценится там, где нужны тёплая одежда и простые в перевозке продукты.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выгодны овцы и козы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9" y="1838326"/>
            <a:ext cx="488936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900827"/>
            <a:ext cx="542227" cy="4337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северного хозяйства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Оленеводство особенно важно для тундры и лесотундры, где короткое лето и суровая зима ограничивают другие виды сельского хозяйства.
</a:t>
            </a:r>
            <a:endParaRPr lang="en-US" sz="176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Ягельные пастбища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Олени питаются ягелем и другими северными кормами, поэтому пастбища в тундре имеют решающее значение для их содержания и передвижения стад.
</a:t>
            </a:r>
            <a:endParaRPr lang="en-US" sz="1717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Севера олень — это мясо, шкуры и надёжный транспорт по снегу и бездорожью, когда техника работает не везде и не всегда.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хозяйства показывает, как люди приспосабливают экономику к экстремальным природным условиям, не разрушая хрупкую среду Севера.
</a:t>
            </a:r>
            <a:endParaRPr lang="en-US" sz="17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три основных способа содержания животных и их связь с кормовой базой.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организовано содержание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сезонное перемещение стад между разными пастбищами.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перегон стад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селекции до биобезопасности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пород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помогает выбирать породы с более высокими удоями, быстрым набором массы и лучшей устойчивостью к заболеваниям. Это повышает продуктивность без лишних затрат кормов.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рацион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Комбикорма позволяют точно подбирать рацион по возрасту, виду и назначению животных. Благодаря этому ферма получает более стабильные результаты и экономит ресурсы.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стада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Ветеринарный контроль нужен для раннего выявления болезней, прививок и профилактики падежа. На крупных фермах он особенно важен из-за высокой плотности животных.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продукции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Биобезопасность включает чистоту помещений, ограничение доступа, дезинфекцию и контроль транспорта. Эти меры защищают молоко, мясо и яйца от загрязнения и потерь.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ферму безопаснее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стоки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Навоз и стоки нужно собирать и очищать, чтобы они не попадали в почву и водоёмы. Правильная утилизация помогает сохранить качество воды и уменьшить загрязнение.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выбросов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 образуется при содержании крупного рогатого скота и навоза, поэтому важно снижать потери корма и улучшать условия хранения отходов. Это уменьшает воздействие на атмосферу.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пастбищ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Ротация пастбищ не даёт земле истощаться: участки отдыхают, восстанавливается трава, а животные дольше получают качественный корм. Так сохраняется продуктивность территории.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Гуманное обращение включает достаточное пространство, корм, воду и спокойные условия. Оно важно и для благополучия животных, и для качества готовой продукции.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62" y="2728778"/>
            <a:ext cx="608027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вид животноводства с наиболее подходящей зоной. В таблице показаны типичные связи между природными условиями, кормами и размещением отрасли.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Подходящее размещение всегда связано с природными условиями и рынком: один и тот же вид может встречаться в нескольких районах.
</a:t>
            </a:r>
            <a:endParaRPr lang="en-US" sz="1224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«География животноводства», школьный курс географии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где что разводят?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условий определяют, где животноводство развивается лучше всего.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«География животноводства», школьный курс географии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 размещению отрасли — пять взаимосвязанных условий: они определяют, где ферма будет устойчивой, дешёвой и удобной для сбыта продукции.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человек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животноводства показывает, что отрасль развивается там, где природа и хозяйство помогают друг другу. Климат, корма, вода, пастбища и спрос вместе определяют, какие виды животных будут выгодны в каждом районе.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2026-07-27T00:47:18Z</dcterms:created>
  <dcterms:modified xsi:type="dcterms:W3CDTF">2026-07-27T00:47:18Z</dcterms:modified>
</cp:coreProperties>
</file>