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 к осени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осень меняет природу, погоду и жизнь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обычно начинается в сентябре и длится до ноября. Солнце поднимается ниже, становится прохладнее, а вечера приходят раньше. Природа готовится к зиме: листья опадают, птицы улетают, звери делают запасы и ищут тёплые укрытия.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незаметно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осени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сентябре по утрам воздух становится заметно свежее. На траве появляется роса, а иногда стелется лёгкий туман, словно природа надела тонкую шаль.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Прохладные утра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уже можно заметить отдельные жёлтые листочки. Они пока не укрывают землю, но тихо подсказывают: лето уходит, а осень вступает в свои права.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жёлтые листья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нередко становится серым и хмурым, а дождь может навестить двор почти без предупреждения. Поэтому прогулка без зонта иногда превращается в настоящее приключение.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идут дожди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ночи трава бывает мокрой от росы. Капельки блестят на солнце и делают утренний двор особенно красивым, будто его усыпали маленькими стеклянными бусинками.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трава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листья ложатся на дорожки плотным ковром, и под ногами слышится мягкое шуршание. Солнце уже не жаркое, зато светит низко и ласково, будто специально подсвечивает каждую жёлтую веточку.
</a:t>
            </a:r>
            <a:endParaRPr lang="en-US" sz="114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осенью напоминает огромную картину, где художник не пожалел красок. Рядом сияют золотой, оранжевый, красный и коричневый оттенки, а клёны и берёзы особенно красиво выделяются среди деревьев.
</a:t>
            </a:r>
            <a:endParaRPr lang="en-US" sz="111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рябины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Рябины в это время выглядят очень нарядно: на ветках горят гроздья ягод, а рядом мелькают разноцветные листья. Даже тихая прогулка рядом с ними становится праздничной и немного сказочной.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в парке и лесу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деревьями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листья помогают дереву питаться и остаются зелёными. Осенью света становится меньше, и зелёная окраска постепенно уходит, словно дерево начинает переодеваться в новый наряд.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исчезает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зелёный цвет исчезает, становятся заметны жёлтые, оранжевые и красные краски. Поэтому кроны деревьев выглядят особенно ярко и будто соревнуются, кто красивее.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оттенок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холодами дерево сбрасывает листья, чтобы меньше терять воду и силы. Так ему легче пережить зиму, а опавшие листья укрывают землю мягким слоем.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остаются маленькие почки. Внутри них уже спрятаны будущие листья, которые появятся весной, когда снова станет тепло и светло.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ждут весны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готовится к зиме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осенью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осенняя погода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ветер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ветер становится свежее и прохладнее, чем летом. Он легко шевелит листья и заставляет быстрее застёгивать куртку, чтобы прогулка не превратилась в озноб.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заморозки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осени иногда появляются первые заморозки. Трава покрывается тонким ледяным налётом, а утром всё вокруг выглядит так, будто его припорошили сахарной пудрой.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роса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на траве лежат блестящие капли росы. Если внимательно посмотреть, можно увидеть, как в них отражаются небо, деревья и первые лучи солнца.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сумерки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короче, поэтому темнеет раньше, чем летом. Вечер приходит быстрее, и уже после школы небо может стать серым и сонным.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дожди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в это время года приходят довольно часто. Иногда они тихие и мелкие, а иногда такие серьёзные, что хочется остаться дома с книгой и чаем.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дары сада и огорода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фрукты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осенью поспевают яблоки и груши. Их собирают аккуратно, чтобы не повредить ветки, а потом складывают в корзины и ящики.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 грядок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огородных грядок убирают морковь, свёклу, картофель, капусту и тыкву. Эти овощи помогают сделать вкусные запасы на холодное время года.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корзины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 выглядит очень щедро: в корзинах рядом лежат плоды разных форм и цветов. Сразу хочется сказать: вот это настоящая витаминная команда!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овощи и фрукты помогают людям пережить зиму. Из них готовят супы, салаты, компоты и другие вкусные блюда, которые любят и дети, и взрослые.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162" y="3203566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ягоды осенью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лесу можно встретить много грибов. Но среди них бывают и съедобные, и ядовитые, поэтому собирать их можно только со взрослыми и по их подсказке.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грибы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кустах и деревьях созревают шиповник и поздние ягоды рябины. Они украшают лес яркими красками и напоминают, что осень умеет быть щедрой.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и рябина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растёт в сырых местах и особенно любит болотца. Её собирают осторожно, потому что вокруг бывает мокро и скользко, а в лесу лучше не спешить.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на болоте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ягоды и грибы пробовать нельзя. Даже красивая ягодка может оказаться опасной, поэтому в лесу нужен внимательный взрослый и очень зоркие глаза.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безопасности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в тёплые края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холоднее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воздух остывает, а корма становится меньше. Птицы замечают перемены и начинают готовиться к дальнему путешествию.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 стаи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журавли, скворцы и другие птицы собираются вместе. Так им легче лететь, отдыхать и не теряться в пути.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перелёт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отправляются туда, где теплее и можно найти пищу. Это путешествие называется перелётом и требует сил, смелости и хорошей памяти.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весной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снова становится тепло, птицы возвращаются. Весной их можно снова услышать в садах, парках и над полями.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готовятся к осени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делает запасы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не ждёт холодов без дела: она прячет орехи и шишки в укромных местах. Потом будет искать их под корой, в дуплах и под листьями. Осенью такой запас помогает пережить зиму, когда еды в лесу становится меньше.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заяц меняются к зиме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осенью много ест и накапливает жир, чтобы потом уснуть в берлоге на долгую зиму. А заяц меняет шубку: летом она помогает прятаться в траве, а зимой становится белой и заметной только снежинкам.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готовит тёплую постель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собирает сухую листву, травинки и мягкий мох для своего укрытия. Он устраивается в норке или под корнями деревьев, чтобы спрятаться от холода. В такой постели удобно свернуться клубком и спокойно ждать весны.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дела людей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70625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садах и на огородах созревают овощи и фрукты. Люди собирают их, чтобы сделать вкусные запасы на зиму и порадовать семью полезными блюдами.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625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урожай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341000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детских садах проходят осенние праздники. Дети делают поделки из листьев, шишек, овощей и фруктов, а потом любуются яркой выставкой.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341000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Празднуют осень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73406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всё чаще появляются куртки, сапоги и зонты. Такая одежда помогает не промокнуть и не замёрзнуть, даже если погода вдруг решит пошутить.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73406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одежду и обувь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05813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холоднее, люди проверяют окна, достают тёплые одеяла и включают отопление. Так дома сохраняется уют, а осенний вечер кажется особенно приятным.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805813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тёплый дом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038219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не лежат без дела: их сгребают в кучи, убирают дорожки и двор, чтобы вокруг было чисто и удобно гулять после ветра и дождя.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38219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дворы и парки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на прогулку осенью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осенней прогулкой помогает выбрать удобную одежду и не промокнуть.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игры и наблюдения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выбирают самые красивые листья разных форм и цветов, рассматривают прожилки и делают из них гербарий. Это превращает обычную прогулку в маленькую коллекцию осенних открытий.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листья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Жёлуди, каштаны и шишки удобно собирать в ладошки или маленькую корзинку. Из них потом получаются поделки, а ещё можно сравнивать размеры и формы.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дары леса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полезно смотреть вверх: там летят птицы, плывут облака и быстро меняется свет. Так ребёнок замечает, как погода влияет на всё вокруг.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за небом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шуршат листья, в кустах потрескивают веточки, а в воздухе слышны голоса птиц. Эти звуки делают прогулку не просто весёлой, а очень внимательной.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осень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парк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осень часто выглядит как тихая прогулка по парку, где под ногами шуршат листья. Поэт замечает не только красоту, но и лёгкую грусть, когда солнце уже не греет так ярко. От этого строки становятся особенно тёплыми.
</a:t>
            </a:r>
            <a:endParaRPr lang="en-US" sz="1037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 мягким 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любит осень за золотые деревья, длинные дорожки и небо, которое кажется чуть задумчивым. На картине можно увидеть жёлтые кроны, красные листья и спокойный свет, будто природа сама делает добрый портрет.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дождливого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мелодиях осень звучит тихо и немного мечтательно. Там слышатся капли дождя, шорох листвы и спокойное настроение. Такая музыка напоминает, как красиво природа готовится к зимнему отдыху.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стихах, картинах и музыке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становится меньше, зелёный цвет уходит, и на первый план выходят жёлтые и красные оттенки листьев.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осенние краски листьев становятся особенно заметными, когда зелёный хлорофилл исчезает.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окружающему миру; общеизвестные сведения о хлорофилле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осенью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6882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тонкая ветка нужна дереву. Если её сломать, растению будет труднее пережить холод, а весной оно может проснуться слабым и больным.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22961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4954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Пакет, бутылка или обёртка в парке портят красоту и мешают животным. Лучше унести мусор с собой и оставить после прогулки только следы на дорожке.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31033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домики зверей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30270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Гнёзда, норки и укрытия животных осенью особенно важны. Если подходить слишком близко и шуметь, зверям станет страшно, и они потратят лишние силы.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91064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жечь сухие листья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4109950"/>
            <a:ext cx="44052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опасен для людей, деревьев и маленьких лесных жителей. Сухие листья лучше собрать безопасно, а не превращать тихий осенний день в дымный.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дождя и туманное утро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всё блестит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дождя становится особенно нарядным, будто кто-то аккуратно умывал каждое дерево. Листья блестят, на тропинках видны лужи, а в воздухе пахнет влажной землёй и грибами. Идти по такой дороге очень тихо и приятно.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мягким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пробивается сквозь туман, свет делается рассеянным и нежным. Мокрые листья, тёмные стволы и спокойные дорожки выглядят особенно красиво. В такой лес хочется смотреть долго, не спеша.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прячет деревья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туман укрывает лес мягкой белой вуалью. Деревья кажутся сказочными силуэтами, а кусты и дальние тропинки исчезают в дымке, словно играют в прятки. От этого даже знакомый лес выглядит загадочно.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радует осень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раскрашивает деревья в жёлтый, оранжевый, красный и коричневый цвета. Парк и лес становятся похожи на огромную картину, которую природа нарисовала без кисточки и без спешки.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огородах созревают яблоки, груши, тыквы, морковь и капуста. Урожай радует людей, потому что из него можно приготовить вкусные и полезные блюда.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плоды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легко замечать перемены каждый день: туман, дождь, лужи, ранние сумерки и улетающих птиц. Даже короткая прогулка превращается в маленькое открытие.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наблюдения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шуршат листья, а воздух становится свежим и прохладным. Осень умеет быть тихой, красивой и чуть-чуть смешной, когда ветер гоняет по дорожке одинокий лист.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Шуршащее настроение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учит замечать красоту перемен: как природа готовится к зиме, как люди собирают урожай и как каждый день приносит новые открытия. Стоит лишь присмотреться — и осень станет доброй подругой.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пора перемен и открытий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2026-05-25T21:57:43Z</dcterms:created>
  <dcterms:modified xsi:type="dcterms:W3CDTF">2026-05-25T21:57:43Z</dcterms:modified>
</cp:coreProperties>
</file>