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липиды и их роль в жизнедеятельности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липиды формируют мембраны, накапливают энергию и регулируют функции клетки.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«липиды» введён в 1923 году, объединяя гидрофобные жиры. Учёные XIX века изучали их как энергоёмкие вещества. К XX веку выявлены ключевые компоненты мембран: холестерин и фосфолипиды. Сегодня биохимия изучает сложные функции липидов в клетках.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раскрытие биохимии липидов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липиды включают жиры и воски, характеризующиеся простой химической структурой и служащие главным образом для накопления энергии.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липидов: основные группы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липиды, такие как фосфолипиды, гликолипиды и сфинголипиды, играют важную роль в образовании мембран и клеточной коммуникации.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липиды включают стероиды, жирные кислоты и витамины группы D, оказывающие регуляторное воздействие на обмен веществ и развитие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молекула липида содержит гидрофобный углеводородный хвост, отталкивающий воду и обеспечивающий непроницаемость мембран.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липида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Гидрофильная головка, часто фосфатная группа у фосфолипидов, взаимодействует с водой, создавая амфифильные свойства и форму мембранного слоя.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формируют двойной слой клеточных мембран, который обеспечивает структурную целостность и избирательную проницаемость.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липидов в биологических мембранах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регулирует текучесть мембраны, предотвращая её слишком жёсткое или чрезмерное размягчение, что важно для адаптации к температуре.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образуют микродомены, которые служат платформами для расположения белковых комплексов, обеспечивая эффективную передачу сигналов.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липиды участвуют в клеточной защите от внешних воздействий и поддерживают внутренний гомеостаз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обеспечивают более чем в два раза больше энергии на грамм, чем углеводы и белки, что делает их эффективным источником долгосрочного запаса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энергетическая плотность липидов служит основой для их функции как долговременных энергетических резервов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биохимии,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энергетической ценности биомолекул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жировых тканях триглицериды накапливаются внутри адипоцитов, обеспечивая значительный энергетический резерв для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и использование липидов в клетке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питательных веществ липиды расщепляются, высвобождая энергию для синтеза АТФ и поддержания жизнедеятельности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00204"/>
            <a:ext cx="4037700" cy="20942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типы липидов и соответствующие функции в клетках и тканях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липидов обеспечивает комплексное функционирование клеток через структурную поддержку, энергозапас и регуляцию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липидов и их биологические роли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Сфинголипиды и стероиды формируют часть рецепторов и вторичных мессенджеров, обеспечивая передачу сигналов через мембрану.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 клеточных сигнальных процессах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Простагландины, синтезируемые из арахидоновой кислоты, регулируют воспалительные реакции и иммунные ответы организма.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микродомены создают условия для сборки белковых комплексов, что повышает эффективность внутриклеточной передачи сигналов.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биосинтеза жирных 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данным современной биохимии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 — регуляторы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 синтезируются из холестерина и играют важную роль в контроле обменных процессов, стрессовых реакций и полового развития. К ним относятся кортизол, эстрогены и андрогены, регулирующие гормональный баланс организма.
</a:t>
            </a:r>
            <a:endParaRPr lang="en-US" sz="1373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как гормоны и сигнальные молекулы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Простагландины и их роль в физиологии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Простагландины формируются из арахидоновой кислоты и участвуют в управлении сосудистым тонусом, воспалительными ответами и репродукцией. Они служат важными межклеточными сигнальными молекулами.
</a:t>
            </a:r>
            <a:endParaRPr lang="en-US" sz="13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и холестерин преобладают в плазматической мембране, обеспечивая барьер и структуру, тогда как митохондрии содержат кардиолипин, важный для энергетического 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Липидный состав каждой органеллы адаптирован под её функции: мембраны поддерживают структуру, митохондрии — энергопроизводство, ЭР — синтез и транспорт молекул.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клеточной биологии,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липидов в клеточных органеллах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Биполярная структура липидного слоя мембран формирует барьер, предотвращающий бесконтрольный выход воды и ионов из клетки, что способствует поддержанию гомеостаза.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и водный баланс клетки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целостности липидного слоя приводят к потере воды и электролитов, вызывая дегидратацию и нарушение функции клетки.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Аквапорины регулируют проницаемость мембраны для воды, их деятельность зависит от состояния окружающей липидной среды, влияя на водный баланс.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липидов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липидов вызывает снижение массы тела, ослабляет нервную и иммунную системы и замедляет регенерацию тканей. Клетки теряют гибкость, что негативно сказывается на их функции и выживаемости.
</a:t>
            </a:r>
            <a:endParaRPr lang="en-US" sz="1317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избытка липидов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липидов приводит к накоплению жировых включений в клетках печени, сердца и мышц, провоцируя липидозы, ожирение и метаболический синдром, что угрожает общему здоровью организма.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 избыток липидов: клеточные последствия
</a:t>
            </a:r>
            <a:endParaRPr lang="en-US" sz="26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составляют до 80% миелиновой оболочки нервных волокон, обеспечивая электрическую изоляцию и быструю передачу нервных импульсов.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липидов в нервной системе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липидного обмена связаны с демиелинизирующими заболеваниями, такими как рассеянный склероз, приводящими к ухудшению нервной проводимости.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Сфингомиелин и галактолипиды участвуют в межклеточном взаимодействии нейронов, влияя на процессы передачи сигналов и поддержание структуры нервной ткани.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липидов критичен для развития и поддержания функций центральной и периферической нервной системы на всех этапах.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 строении и функционировании мембранных белков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липидов на транспорт глюкозы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Липидное окружение мембраны определяет активность переносчиков глюкозы типа GLUT, обеспечивая эффективное поступление глюкозы в клетку и регуляцию энергетического обмена.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липидов в работе ионных насосов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стабилизируют структуру белков Na+/K+-насоса и ионных каналов, влияя на ионный баланс и поддержание мембранного потенциала, необходимых для жизнедеятельности клеток.
</a:t>
            </a:r>
            <a:endParaRPr lang="en-US" sz="13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275" y="1124025"/>
            <a:ext cx="423195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характеристик жирных кислот с указанием источников и влияния на здоровье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Ненасыщенные жирные кислоты являются более полезными для здоровья, снижая риск сердечно-сосудистых заболеваний, в отличие от насыщенных жиров.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 питания, 2021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Жирные кислоты: насыщенные и ненасыщенные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холодных регионов имеют мембраны с увеличенным содержанием ненасыщенных жирных кислот для поддержания текучести при низких температурах.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эволюционные аспекты липидов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организмов Арктики, таких как карасёв и бактерии, выявлено эволюционное приспособление липидного состава для выживания в экстремальных условиях.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липидного профиля обеспечивает оптимальное функционирование клеток независимо от температурных колебаний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незаменимых жирных кислот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Линолевая (омега-6) и альфа-линоленовая (омега-3) кислоты необходимы для развития мозга и сетчатки, а также участвуют в иммунных процессах, поддерживая нормальное состояние организма.
</a:t>
            </a:r>
            <a:endParaRPr lang="en-US" sz="1396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заболеваний при нарушении баланса липидов
</a:t>
            </a:r>
            <a:pPr algn="ctr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омега-3 способствует сердечно-сосудистым проблемам, тогда как избыток насыщенных жиров повышает вероятность развития атеросклероза и ожирения, влияя на продолжительность жизни.
</a:t>
            </a:r>
            <a:endParaRPr lang="en-US" sz="1297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 питании и здоровье человека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липидов в жизнедеятельности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незаменимы для структуры мембран, энергетики и сигнализации клетки. Их баланс критичен для здоровья и нормальной работы организма, а нарушения ведут к серьёзным заболеваниям.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2026-05-09T23:49:43Z</dcterms:created>
  <dcterms:modified xsi:type="dcterms:W3CDTF">2026-05-09T23:49:43Z</dcterms:modified>
</cp:coreProperties>
</file>