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 Земли
</a:t>
            </a:r>
            <a:endParaRPr lang="en-US" sz="2906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атмосфера помогает Земле дышать, греться и быть защищённой.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Земле нужен воздух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делает жизнь на Земле возможной: она хранит тепло, приносит дождь и ветер, а ещё даёт нам воздух для дыхания. Самый нижний слой — тропосфера — это наш домашний этаж в небе.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воздух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269275" y="1010450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— главный газ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воздуха составляет азот. Его около 78%. Он не пахнет и не виден, но занимает самое большое место в воздушной смеси вокруг нас.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269275" y="1778746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примерно 21%. Именно он нужен людям, животным и многим живым организмам, чтобы дышать и получать энергию для движения и роста.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2269275" y="2547021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газы
</a:t>
            </a:r>
            <a:pPr algn="l" indent="0" marL="0">
              <a:lnSpc>
                <a:spcPct val="115000"/>
              </a:lnSpc>
              <a:buNone/>
            </a:pPr>
            <a:r>
              <a:rPr lang="en-US" sz="6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Небольшую часть воздуха составляют аргон, углекислый газ и другие газы. Их мало, но они тоже важны для жизни и природных процессов.
</a:t>
            </a:r>
            <a:endParaRPr lang="en-US" sz="1245" dirty="0"/>
          </a:p>
        </p:txBody>
      </p:sp>
      <p:sp>
        <p:nvSpPr>
          <p:cNvPr id="13" name="Text 5"/>
          <p:cNvSpPr txBox="1"/>
          <p:nvPr/>
        </p:nvSpPr>
        <p:spPr>
          <a:xfrm>
            <a:off x="2269275" y="331527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бывает водяной пар. Он помогает образовываться облакам, туману и осадкам. Чем его больше, тем воздух кажется влажнее и тяжелее.
</a:t>
            </a:r>
            <a:endParaRPr lang="en-US" sz="1222" dirty="0"/>
          </a:p>
        </p:txBody>
      </p:sp>
      <p:sp>
        <p:nvSpPr>
          <p:cNvPr id="14" name="Text 6"/>
          <p:cNvSpPr txBox="1"/>
          <p:nvPr/>
        </p:nvSpPr>
        <p:spPr>
          <a:xfrm>
            <a:off x="2269275" y="408352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 мелкие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6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есть ещё крошечные частицы пыли. Они не всегда заметны, но могут влиять на облака, погоду и то, как выглядит небо.
</a:t>
            </a:r>
            <a:endParaRPr lang="en-US" sz="12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— слой, где живём мы и происходит погода
</a:t>
            </a:r>
            <a:endParaRPr lang="en-US" sz="1646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нижний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находится ближе всего к поверхности Земли. Именно здесь живут люди, растут растения и летают почти все птицы. Это наш самый знакомый воздушный этаж.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рождается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слое появляются облака, идёт дождь, снег и град. Здесь же дуют ветры, которые могут быть тихими, а могут и серьёзно растрепать причёску.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слоя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тропосферы не везде одинаковая: над полюсами она меньше, а над экватором больше. Примерно она составляет от 8 до 18 километров.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выше, тем холоднее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подъёмом в тропосфере воздух становится холоднее и разреженнее. Поэтому высоко в горах дышать труднее, чем у поверхности 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750" y="1500373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8450" y="1500373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62850" y="1524793"/>
            <a:ext cx="847200" cy="677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Стратосфера и озоновый слой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щит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стратосфере находится озоновый слой. Он задерживает часть вредных ультрафиолетовых лучей Солнца, чтобы они не попадали на Землю в таком количестве.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живого мира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озону кожа, глаза и растения получают меньше опасного излучения. Это помогает людям, животным и всему живому чувствовать себя безопаснее.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воздушный слой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стратосфере воздух очень сухой и спокойный. Облака и грозы здесь почти не появляются, поэтому этот слой сильно отличается от бурной тропосферы.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слои атмосферы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Мезосфера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мезосфере сгорает большинство маленьких метеоров. Они летят к Земле, но, встретив воздух, вспыхивают и исчезают, не долетев до поверхности.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Термосфера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термосфере можно увидеть полярное сияние. Оно появляется очень высоко, когда частицы от Солнца встречаются с газами атмосферы и заставляют небо светиться.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Экзосфера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Экзосфера — самый верхний слой атмосферы. Воздух там настолько разрежен, что почти незаметен. Здесь атмосфера постепенно переходит в космическое пространство.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— космос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мы поднимаемся, тем меньше становится воздуха. Высокие слои уже почти не похожи на тот воздух, которым мы дышим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атмосфера охраняет нашу планету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— не жарко, ночью — не ледяно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работает как мягкое одеяло для Земли. Она помогает удерживать тепло ночью и не даёт поверхности слишком сильно нагреваться днём. Без неё перепады температуры были бы гораздо резче, а жизнь — намного сложнее.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 от космических сюрпризов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Земле летят маленькие метеоры, атмосфера часто останавливает их сама. Они сгорают в воздухе, словно крошечные звёздные искры. Ещё атмосфера ослабляет вредное космическое излучение, защищая всё живое.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путешествует по природе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греет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нагревают воду в морях, реках, озёрах и лужах. Вода получает тепло и начинает готовиться к своему невидимому путешествию.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превращается в пар и поднимается в воздух. Мы не видим его, но он уже отправился в путь к небу.
</a:t>
            </a:r>
            <a:endParaRPr lang="en-US" sz="1296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в воздухе пар охлаждается и собирается в крошечные капли. Так появляются облака — пушистые, серые или совсем белые.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возвращают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вода падает обратно на землю в виде дождя, снега или града. Так круговорот воды снова начинается сначала.
</a:t>
            </a:r>
            <a:endParaRPr lang="en-US" sz="10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облако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от тёплой поверхности Земли к прохладному небу.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541" y="1344389"/>
            <a:ext cx="518700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50" y="2268845"/>
            <a:ext cx="604800" cy="48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0491" y="4135626"/>
            <a:ext cx="604800" cy="4838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— это движение воздуха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движется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появляется, когда воздух нагревается по-разному. Тёплый воздух поднимается вверх, а на его место приходит холодный. Так воздух начинает двигаться, будто невидимый бегун.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переносит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может переносить тепло, влагу и облака. Поэтому погода меняется не только над одним местом, а путешествует вместе с воздушными потоками.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разным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может быть слабым или сильным, тёплым или холодным. Иногда он просто шевелит листья, а иногда заметно треплет волосы и одежду.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разносит семена, помогает облакам двигаться и участвует в круговороте воды. Без него погода была бы намного скучнее — и чуть-чуть тише.
</a:t>
            </a:r>
            <a:endParaRPr lang="en-US" sz="13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и загрязнение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нужен всем живым существам. Люди дышат им, растения используют его при росте, а животным он помогает оставаться здоровыми и бодрыми.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грязь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загрязняют выхлопы машин, дым заводов и сжигание мусора. Вместе с ними в небо попадают пыль и вредные газы, которые долго не исчезают.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влияет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Грязный воздух может вызывать кашель, раздражать глаза и мешать дышать. Особенно это заметно в больших городах, где машин и дыма обычно больше.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рядом с нами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 воздухе дыма и пыли, тем легче дышать и играть на улице. Беречь воздух важно каждый день, даже если это выглядит как маленький шаг.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беречь воздух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жечь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мусора даёт много дыма и вредных веществ. Лучше собирать отходы по правилам и не превращать двор в маленький дымный вулкан.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энергию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выключаем лишний свет и бережём электричество, электростанциям нужно работать меньше. Это помогает уменьшить количество дыма и загрязнение воздуха.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Ходить пешком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поездки можно заменить прогулкой, велосипедом или общественным транспортом. Так в воздух попадает меньше выхлопов, а ещё полезно для здоровья.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поглощают углекислый газ и выделяют кислород. Они делают воздух свежее, дают тень и помогают городу дышать чуть свободнее.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на разных планетах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удобный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атмосфера содержит достаточно кислорода и защищает живые организмы от резких перепадов температуры. Поэтому здесь могут жить люди, животные и растения.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— слишком жарко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Венеры очень плотная атмосфера. Она удерживает сильное тепло, поэтому поверхность планеты остаётся крайне горячей. Жить там было бы совсем неуютно.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— слишком разреженно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Марса тонкая и холодная. Воздуха там мало, поэтому планета плохо удерживает тепло. Без специальной защиты человеку на ней не выжить.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сравниваем планеты, становится ясно: земная воздушная оболочка особенно подходит для жизни. Она не слишком тяжёлая, не слишком тонкая и работает как надо.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атмосферу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над облаками
</a:t>
            </a:r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наблюдают за Землёй из космоса и делают снимки облаков, бурь и больших воздушных потоков. По ним учёные видят, где идёт дождь и как меняется погода. Иногда это похоже на чтение гигантской небесной карты.
</a:t>
            </a:r>
            <a:endParaRPr lang="en-US" sz="1399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в небе
</a:t>
            </a:r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шары поднимают приборы высоко над землёй. Они измеряют температуру, влажность и давление в разных слоях воздуха. Так учёные узнают, как устроена атмосфера, даже там, куда обычный человек не доберётся.
</a:t>
            </a:r>
            <a:endParaRPr lang="en-US" sz="1356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 работают каждый день и не ленятся ни в дождь, ни в мороз. Они записывают скорость ветра, температуру и влажность. Эти данные помогают составлять прогноз погоды и предупреждать о сильных ветрах и бурях.
</a:t>
            </a:r>
            <a:endParaRPr lang="en-US" sz="13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760 мм рт. ст.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средний показатель атмосферного давления на уровне моря
</a:t>
            </a:r>
            <a:endParaRPr lang="en-US" sz="1961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ориентир помогает метеорологам сравнивать погоду в разных местах и понимать, как меняется воздух с высотой.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атмосфера; давление на уровне моря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лучи Солнца раскрашивают небо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63302" y="2119694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Солнца кажется белым, но на самом деле он состоит из разных цветов. Каждый из них ведёт себя в атмосфере по-своему.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6600" y="2113300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небо голубое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свет рассеивается в воздухе сильнее других цветов. Поэтому он чаще попадает в наши глаза, и небо кажется голубым.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69912" y="2080925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 и закат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низко над горизонтом, его свет проходит длинный путь через атмосферу. Тогда небо может стать розовым, оранжевым или красным.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чудеса атмосферы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25" y="11196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Полярное сияние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и южное сияние появляется, когда частицы от Солнца сталкиваются с газами высоко над Землёй. Тогда в небе словно зажигаются зелёные, розовые и фиолетовые ленты.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5500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Серебристые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высоко в атмосфере иногда возникают серебристые облака. Они видны в сумерках и выглядят как тонкие светящиеся волны, будто небо надело блестящую пижаму.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2958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явления встречаются не каждый день, поэтому их особенно интересно увидеть. Атмосфера умеет удивлять даже ночью, когда кажется, что небо уже всё рассказало.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760 мм рт. ст.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среднее давление воздуха у поверхности моря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ориентир помогает сравнивать погоду и понимать, почему в горах воздуха становится меньше и дышать труднее.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атмосфера; давление на уровне моря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75" y="1501753"/>
            <a:ext cx="792600" cy="704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375" y="3174770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185803"/>
            <a:ext cx="792600" cy="704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воздушной оболочки
</a:t>
            </a:r>
            <a:endParaRPr lang="en-US" sz="2792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почти невидима, поэтому мы можем видеть через неё солнце, облака, горы и далёкие дома. Она как невидимое стекло, которое всё же умеет защищать.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Смесь газов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есть разные газы, водяной пар и крошечная пыль. Все они вместе делают атмосферу живой и влияют на то, какой будет погода.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всё время перемещается, поэтому появляются ветер, облака и погода. Атмосфера никогда не стоит на месте и любит устраивать маленькие воздушные прогулки.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помогает круговороту воды: испарение, облака, дождь и снег связаны именно с ней. Без неё вода не путешествовала бы по планете так ловко.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общий защитник Земли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это невидимый помощник нашей планеты. Она даёт воздух, бережёт тепло и защищает от космических опасностей. Если мы храним её чистой, Земле легче оставаться домом для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2026-05-26T08:49:10Z</dcterms:created>
  <dcterms:modified xsi:type="dcterms:W3CDTF">2026-05-26T08:49:10Z</dcterms:modified>
</cp:coreProperties>
</file>