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 служебная часть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уточняют смысл, интонацию и отношение говорящего к мысли.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частицы в языке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относятся к служебным словам: они не называют предметы и действия, но помогают точнее выразить вопрос, сомнение, отрицание, усиление и выделение в речи.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частицы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обозначает предмет, действие или признак, поэтому к ней нельзя задать вопрос кто? что? какой? или что делает? Это главное отличие от самостоятельных слов.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присоединяет к слову или целому предложению новый смысловой оттенок: только, же, именно, ведь, ли, не, ни. Благодаря этому высказывание становится точнее и выразительнее.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убрать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частицу можно удалить, и предложение останется грамматически правильным. Однако изменятся интонация, эмоциональный тон или степень уверенности говорящего.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делает речь более гибкой: она может подчеркнуть уточнение, сомнение, отрицание или выделение. Именно поэтому в тексте она часто влияет на общее впечатление от фразы.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частиц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употребительные разряды частиц и их роль в речи.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различаются по функции, но все они уточняют высказывание и помогают передавать оттенки смысла.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7 класс: классификация частиц по значению.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звучат в обычном разговоре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Разве ты не видел?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один ученик удивлённо спрашивает другого, видел ли тот объявление на доске. Частица разве передаёт не только вопрос, но и удивление, словно говорящий не ожидает отрицательного ответа.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Вот мой 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достаёт книгу из рюкзака и показывает её однокласснику. Частица вот помогает указать на предмет и сделать реплику живой, как в настоящем школьном диалоге.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это я искал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реплика звучит уверенно и точно: речь идёт не о любом предмете, а о нужном. Частица именно выделяет главное и помогает говорящему показать полную уверенность.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частицу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частицу от других служебных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сомнительные частицы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ли, разве, неужели и ужели помогают построить вопрос так, чтобы он звучал естественно. Они часто связаны с ожиданием ответа и проверкой факта.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могут стоять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частицы могут находиться в начале, середине или конце предложения. В каждом случае они меняют интонацию и помогают точнее передать удивление, сомнение или недоверие.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выражают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показывают, что говорящий не просто спрашивает, а оценивает услышанное. Они передают удивление, проверку информации и ожидание подтверждения или опровержения.
</a:t>
            </a:r>
            <a:endParaRPr lang="en-US" sz="15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передают частицы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значения чаще всего выражаются частицами в речи и на уроках русского языка.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занимают наибольшую долю, но остальные группы тоже важны: вместе они делают высказывание точным и выразительным.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частиц по значению, 7 класс.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сообщает, что действие не произошло или признак отсутствует: не пришёл, не видит, не знает. Она нужна для обычного отрицания в предложении.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делает отрицание сильнее и часто появляется в устойчивых сочетаниях: ни капли, ни разу, ни один. Она помогает выразить полное отсутствие чего-либо.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местоимениями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часто встречаются в словах никто, ничто, нигде, никогда. В таких случаях отрицание становится частью слова и усиливает значение отсутствия.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смысл и место слова в предложении. Если оно выражает отрицание, а не называет предмет или признак, перед нами частица.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Усилительные и выделительные частицы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именно, только и лишь помогают сосредоточить внимание на одном слове или части предложения. С их помощью говорящий показывает, что важно не всё высказывание, а конкретная деталь.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же, ведь и даже делают фразу более выразительной. Они подчеркивают уверенность, неожиданность или напоминание и помогают услышать отношение говорящего к сообщению.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речь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частица может изменить смысловой акцент без замены главных слов. Поэтому фраза звучит не только грамматически правильно, но и более точно по интонации.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ты прав. Он же предупреждал. Даже младшие справились. В этих примерах частицы не просто добавлены к фразе, а меняют её эмоциональный и смысловой акцент.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похожие слова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похожим написанием и звучанием могут выполнять разную роль в предложении. Таблица показывает, как по контексту отличить частицу от приставки, союза или союзного слова.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отличить частицу от других слов и морфем: одна и та же форма может быть частицей, приставкой или союзным словом.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«Частица как служебная часть речи»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интонацию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же в вопросе делает высказывание не просто нейтральным, а более живым и настойчивым. Она помогает услышать ожидание ответа и лёгкое удивление говорящего.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ведь придаёт фразе оттенок уверенности: говорящий как будто напоминает известный факт или просит согласиться с ним. Поэтому предложение звучит убедительнее и эмоциональнее.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с частицами одно и то же предложение может звучать как просьба, как подчёркнутое утверждение или как удивление. Именно частица задаёт нужную интонацию реплики.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предложений с частицами и без них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остаются теми же, но интонация и цель высказывания заметно меняются.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добавляет новых предметов или действий, но меняет характер сообщения: от нейтрального к вопросительному или эмоционально выделенному.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 русского языка,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7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устойчивых выражениях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вроде «как будто» и «всё-таки» значение создаёт всё сочетание целиком. Отдельная частица здесь работает вместе с другими словами и помогает передать нужный оттенок мысли.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 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«вот бы» и «только бы» часто выражают мечту, просьбу или сильное желание. Такие обороты легко узнаются в разговоре и делают речь более эмоциональной и естественной.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«именно так» показывает согласие и подчёркивает точность ответа. В устойчивых выражениях частицы помогают не просто сообщить факт, а оформить отношение к нему.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частицу в предложении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проверить слово и установить его роль по значению и функции в 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частиц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предлогами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Частицу иногда принимают за предлог, если она стоит рядом с существительным или местоимением. Но предлог связывает слова, а частица лишь уточняет значение высказывания.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союзами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 ли, же, ведь не соединяют части предложения как союзы. Они не образуют связь между частями, а добавляют вопрос, сомнение, усиление или выделение.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неправильный и невежливый сочетание не- является частью слова, а не частицей. Проверка по смыслу помогает увидеть, есть ли отдельное отрицание в предложении.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предложениях может выполнять разную роль. Поэтому важно смотреть не только на форму, но и на значение, интонацию и место слова в речи.
</a:t>
            </a:r>
            <a:endParaRPr lang="en-US" sz="13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частиц в школьной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особенно заметны в вопросах, ответах и коротких устных репликах на уроке.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не, ли и же: они чаще всего нужны для отрицания, вопроса и выделения. Остальные частицы употребляются реже, но делают речь точнее.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устной и письменной школьной речи, учебный пример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литературе и диалогах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Ну, разве я виноват? — спросил мальчик и развёл руками. Учитель посмотрел внимательно, а одноклассники замолчали. В короткой реплике частицы передали и недоумение, и попытку оправдаться, поэтому сцена сразу стала живой и похожей на настоящий разговор.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Вот уж нет, — сказала девочка и улыбнулась. — Я-то точно знаю ответ. Частица помогла сделать реплику твёрдой и выразительной, а разговор у доски стал похож на эпизод из художественного текста, где слышна интонация каждого персонажа.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проверить, является ли слово частицей, и не перепутать его с другими служебными словами или морфемами.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называет предмет, действие или признак и при этом меняет оттенок смысла, это сильный признак частицы.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 теме «Частица»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маленькое слово с большой ролью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называют предметы и действия, но помогают точнее выразить вопрос, отрицание, выделение и эмоции. Умение узнавать их делает речь грамотнее, а понимание текста — глубже.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2026-05-28T13:49:52Z</dcterms:created>
  <dcterms:modified xsi:type="dcterms:W3CDTF">2026-05-28T13:49:52Z</dcterms:modified>
</cp:coreProperties>
</file>