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«себя»: что это и зачем нужно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слово показывает действие, направленное на самого себя?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в системе местоимений русского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— возвратное местоимение. Оно связывает действие с его исполнителем и помогает говорить точно, без лишних повторов.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 местоимения «себя»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Местоимение «себя» показывает, что действие обращено к тому же лицу, которое его выполняет: умыть себя, проверить себя, подготовить себя.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не называет человека прямо, а лишь указывает на связь между действием и исполнителем. Благодаря этому речь становится короче и яснее.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не имеет рода и числа, но изменяется по падежам. В предложении оно часто заменяет повтор одного и того же слова.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71378"/>
            <a:ext cx="4865100" cy="13235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Падежные формы местоимения «себя»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формы местоимения, вопросы и примеры употребления.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местоимения «себя» нет именительного падежа; форма выбирается по вопросу и контексту.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видно значение возвратности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возвращается к человеку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действие направлено на самого исполнителя, смысл становится возвратным. Это легко заметить в примерах: он бережёт себя, она хвалит себя.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увидеть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Стрелка на схеме показывает движение к тому же персонажу. Такой образ наглядно объясняет, что действие не переходит на другого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«себя» отличается от личных местоимений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местоимения называют участников речи: я, ты, он, мы, вы, они. «Себя» никого не называет прямо, а только соотносит действие с уже названным лицом.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местоимение может быть подлежащим, а «себя» — нет. Поэтому в роли главного члена предложения оно не употребляется.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«Себя пришёл в класс» неверна, потому что подлежащее должно называть действующее лицо. Правильно: «Он пришёл в класс».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находят, о ком идёт речь, а потом проверяют, направлено ли действие на этого же человека.
</a:t>
            </a:r>
            <a:endParaRPr lang="en-US" sz="9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употребляется местоимение «себя»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оно встречается в речи, связанной с поведением, эмоциями и личной ответственностью.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 связаны с саморегуляцией, самооценкой и внутренним состоянием человека.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основе школьных примеров употребления в русском языке
</a:t>
            </a:r>
            <a:endParaRPr lang="en-US" sz="8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нужно ли в предложении «себя»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 смыслу, вопросу и падежу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54564" y="1273597"/>
            <a:ext cx="311100" cy="24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71695"/>
            <a:ext cx="311100" cy="2765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54564" y="2985522"/>
            <a:ext cx="311100" cy="24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сочетания с местоимением «себя»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Чувства и состояние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вроде «чувствовать себя» и «найти себя» помогают говорить о настроении, уверенности и внутреннем самочувствии без длинных объяснений.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 самоконтроль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«вести себя», «сдерживать себя» и «взять себя в руки» описывают поступки человека и его умение управлять эмоциями.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 и привычная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Оборот «у себя дома» показывает место, где человек чувствует себя спокойно и уверенно. Он часто используется в повседневной речи.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и внутренний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Сочетания «про себя», «с собой», «из себя выходить» передают размышления, напряжение и эмоциональную реакцию человека на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765975"/>
            <a:ext cx="4405200" cy="18009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употребления «себя» по падежам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Посмотрим, как форма меняется в зависимости от вопроса и предлога.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 падежа, но смысл возвратности сохраняется во всех примерах.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употреблении местоимения «себя»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употреблять «себя» без ясного лица, к которому оно относится, или ставить его в неверной падежной форме после предлога. Тогда смысл предложения становится неточным.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смешение с местоимением «свой»: оно показывает принадлежность, а «себя» обозначает возвратность. Сравнение правильного и неправильного примеров помогает быстро увидеть разницу.
</a:t>
            </a:r>
            <a:endParaRPr lang="en-US" sz="10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местоимений «себя» и «свой»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местоимения помогают избежать повторов, но отвечают на разные смысловые задачи и по-разному связаны с главным словом в предложении.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показывает, что действие обращено к самому деятелю, а «свой» указывает, кому принадлежит предмет.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школьной грамматики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5204650" y="1710750"/>
            <a:ext cx="3677700" cy="172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что слово не может быть подлежащим и всегда связано с другим словом в предложении.
</a:t>
            </a:r>
            <a:endParaRPr lang="en-US" sz="1022" dirty="0"/>
          </a:p>
        </p:txBody>
      </p:sp>
      <p:sp>
        <p:nvSpPr>
          <p:cNvPr id="5" name="Text 2"/>
          <p:cNvSpPr txBox="1"/>
          <p:nvPr/>
        </p:nvSpPr>
        <p:spPr>
          <a:xfrm>
            <a:off x="5204650" y="4410149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7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978452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2439700"/>
            <a:ext cx="43722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косвенных падежных форм есть у местоимения «себя»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разобрать местоимение «себя» в предложении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проверке значения, вопроса, предлога и связи с действующим лицом.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в пословицах и устойчивых выражениях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устойчивых сочетаниях «себя» помогает говорить о самоконтроле и внутреннем состоянии: держать себя в руках, взять себя в руки, выйти из себя.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выражения часто описывают эмоции и поведение человека точнее, чем одно отдельное слово. Они делают речь живой, но при этом сохраняют ясный смысл.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Фразеологизмы с «себя» встречаются и в повседневной речи, и в пословичных оборотах, поэтому их важно понимать и правильно употреблять в разных ситуациях общения.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06823"/>
            <a:ext cx="4865100" cy="16527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местоимения «себя» и вопросы к ним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форма местоимения зависит от вопроса и предлога.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выбирается по вопросу и предлогу, но значение возвратности остаётся неизменным.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«себя» помогает избежать повторов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Возвратное местоимение делает фразу короче и точнее, когда действие относится к тому же лицу, о котором уже идёт речь.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точнее подобрано «себя», тем меньше ненужных повторов и тем яснее звучит предложение.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примерам из условия
</a:t>
            </a:r>
            <a:endParaRPr lang="en-US" sz="8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и разговор о самооценке и поведении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ситуациях это местоимение часто связано с самооценкой и отношением к собственным поступкам: уважать себя, не терять себя, чувствовать себя частью команды.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помогает говорить о поведении без лишних повторов и делает мысль более личной и точной. Поэтому «себя» особенно заметно в разговорах о характере и ответственности.
</a:t>
            </a:r>
            <a:endParaRPr lang="en-US" sz="10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431" y="1238150"/>
            <a:ext cx="259088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6625" y="1238150"/>
            <a:ext cx="296100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3925" y="3001300"/>
            <a:ext cx="296100" cy="2961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деятель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указывает на того же человека или предмет, который совершает действие. Сначала в предложении должно быть названо действующее лицо, иначе смысл становится неясным.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зависит от вопроса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формами «себя», «себе», «собой», «о себе» определяется падежом и предлогом. Поэтому полезно задавать к слову точный вопрос.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остаётся возвратным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 от формы, местоимение показывает направленность действия на самого деятеля. Это его главное значение, которое важно сохранять в речи.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употребления местоимения «себя»
</a:t>
            </a:r>
            <a:endParaRPr lang="en-US" sz="20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 о местоимении «себя»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«Себя» помогает показать, что действие возвращается к самому деятелю. Если помнить о падеже, предлоге и связи с действующим лицом, писать и говорить станет заметно легче.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2026-05-23T08:30:59Z</dcterms:created>
  <dcterms:modified xsi:type="dcterms:W3CDTF">2026-05-23T08:30:59Z</dcterms:modified>
</cp:coreProperties>
</file>