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обзор и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животные — ключ к пониманию эволюции хордовых.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среда обитания бесчерепных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появились около 500 миллионов лет назад в морях. Они живут на илистом и песчаном дне в тёплых тропических и субтропических водах, сохраняя древние признаки хордовых.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ротовой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рта располагаются щупальца — тонкие выросты, применяемые для фильтрации пищи из воды, обеспечивая эффективное питание животных.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плавников и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не имеют парных плавников или конечностей, что отличает их от многих других морских животных и указывает на примитивность строения.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Удлинённое и прозрачное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бесчерепных достигает 5-8 см, полупрозрачное и сегментированное, что облегчает наблюдение изнутри. Его покрывает тонкая кожа без чешуи.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 бесчерепных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бесчерепных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скелетная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проходящая по всему телу, выполняет роль внутреннего скелета. Мозг отсутствует, нервная система представлена спинной нервной трубкой вдоль хорды.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и чувств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прямого кишечника. Органы чувств включают статоцисты и светочувствительные клетки, расположенные по телу животного.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бесчерепных от позвоночных рыб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между бесчерепными и рыбами помогает понять их эволюционное положение.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занимают промежуточное положение между беспозвоночными и позвоночными.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Животные»,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пищеварительная система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питаются фильтруя воду, задерживая органические частицы с помощью слизи в глотке с жаберными щелями.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рацион состоит из детрита, одноклеточных водорослей и мелких организмов, которые попадают в кишечник для переваривания.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Анальное отверстие расположено ближе к задней части тела, обеспечивая удаление непереваренных остатков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Отсутствует сердце и клапаны сосудов, кровь течёт по замкнутой системе благодаря сокращениям стенок сосудов.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кислорода и питательных веществ происходит через кровь, в которой нет эритроцитов и гемоглобина.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растворён в плазме крови, что обеспечивает дыхание тканей без специализированных пигментов.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примитивная система отражает древние этапы эволюции кровеносной системы хордовых.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бесчерепных: особенности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жаберные щели, по которым постоянно проходит вода, обеспечивая обмен кислородом и углекислым газом с тканями.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бесчерепных, 2020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9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десятков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жаберных щелей обеспечивает эффективный газообмен через глотку всей поверхности.
</a:t>
            </a:r>
            <a:endParaRPr lang="en-US" sz="3599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и развития бесчерепных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наружное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выпускают половые клетки в воду, где происходит оплодотворение.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оплодотворённой яйцеклетки развивается свободноплавающая личинка, похожая на малька.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плавает до 2 месяцев, питаясь и растя, готовясь к смене среды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оседает на дно и превращается во взрослую особь с полным набором признаков бесчерепных.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к регенерации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хвоста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способны полностью регенерировать хвостовую часть, возвращая полную функциональность.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тканей заживают быстро, что минимизирует риски и сохраняет жизнеспособность.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регенерации бесчерепных помогает раскрыть механизмы восстановления тканей у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бесчерепных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выступают фильтраторами, активно очищая воду от детрита и микроорганизмов, что способствует поддержанию экологического баланса прибрежных морских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важным звеном пищевой цепи, служат кормом для разнообразных морских животных, включая рыб, моллюсков и ракообразных, обеспечивая биологическое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индикатора качества воды позволяет отслеживать состояние среды обитания на морском дне, что полезно для мониторинга экологического здоровья прибрежных районов.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представителями бесчерепных являются ланцетники с удлинённым телом длиной 5–8 см. Они предпочитают тёплые воды Средиземного и Карибского морей, обитают на песчаном дне, часто вблизи берега.
</a:t>
            </a:r>
            <a:endParaRPr lang="en-US" sz="751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ланцетников в тёплых морях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встречаются в тропических и субтропических районах, включая Японское море и Индийский океан. Их прозрачное тело помогает изучать внутреннее строение в естественных условиях.
</a:t>
            </a:r>
            <a:endParaRPr lang="en-US" sz="750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и особенности среды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места обитания бесчерепных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бесчерепных для науки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служат моделью для изучения генетических изменений, связанных с эволюцией позвоночных, позволяя проследить переход от простых к сложным организмам.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эмбрионального развития у ланцетников помогает понять основные механизмы формирования тканей и органов у хордовых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их структуры и функций выявляют базовые принципы организации тела, которые сохраняются в более сложных организмах, включая позвоночных.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бесчерепных способствуют развитию биологии регенерации и молекулярной эволюции, расширяя представления о происхождении ключевых органов.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разнообразие бесчерепных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рода Branchiostoma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род бесчерепных, включающий около 25 видов с различиями в строении хвоста и внутренних органов, был описан на основании морфологических особенностей.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семейства Asymmetronidae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семейство представлено отдельным таксоном с уникальными чертами, такими как способ прикрепления и количество жаберных щелей, что отличает их от других бесчерепных.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систематическое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охватывает два основных семейства, различающихся по анатомическим признакам, что помогает учёным точнее определять виды и их экологические ниши.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бесчерепных и экологические угрозы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микропластиком и химическими веществами негативно влияет на бесчерепных, нарушая процесс фильтрации и обмена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разрушение песчаных дюн приводят к утрате естественных мест обитания, снижая численность популяций ланцетников.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угрозы, текущие популяции стабильны, однако сохранение природных экосистем необходимо для поддержания биологического разнообразия бесчерепных.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показал многочисленные общие гены с позвоночными, что подтверждает близкое эволюционное родство бесчерепных и рыб.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полного генома ланцетника выявило древние гены, отвечающие за формирование органов чувств и морфогенез.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позволяют реконструировать эволюционные события, способствовавшие переходу к более сложным хордовым животным.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геноме способствуют углублённому пониманию механизмов развития и адаптации, влияющих на разнообразие видов хордовых.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эволюционные связи бесчерепных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бесчерепных в школьной программе формирует базовые знания о морфологии и эволюции, развивая интерес к биологии и естествознанию.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школьная программа по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изучения, в течение которых тема бесчерепных входит в образовательные программы средней школы, помогая понять эволюцию хордовых животных.
</a:t>
            </a:r>
            <a:endParaRPr lang="en-US" sz="390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бесчерепных: древнейшие свидетельства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подтверждают, что бесчерепные сохраняют устойчивую морфологию на протяжении сотен миллионов лет, что свидетельствует об их эволюционной стабильности.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Окаменелости, обнаруженные в сланцах Бёрджес, датируются около 520 миллионов лет назад и демонстрируют сходство с современными ланцетниками по телесному строению.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особенности и рекорды бесчерепных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способны зарываться в песок до 8 см и проводить там большую часть времени, что защищает их от хищников и неблагоприятных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отсутствует сердце: циркуляция крови осуществляется благодаря ритмическим сокращениям сосудов вокруг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представлены статоцистами и светочувствительными клетками, обеспечивающими базовое восприятие окружающей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ключ к пониманию эволюции позвоночных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бесчерепных раскрывает фундаментальные этапы эволюции хордовых и способствует развитию биологических наук, открывая перспективы для будущих исследований в области морской биологии и генетики.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2026-05-09T14:48:01Z</dcterms:created>
  <dcterms:modified xsi:type="dcterms:W3CDTF">2026-05-09T14:48:01Z</dcterms:modified>
</cp:coreProperties>
</file>