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Платонов «Сухой хлеб»: хлеб, труд и доброта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том, как в бедности сохранить совесть, сочувствие и уважение к труду и пище.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(1899–1951) писал о крестьянах, рабочих, детях и простых людях. Во многих его текстах слышно дыхание страны в голодные годы: когда приходилось выживать трудом, а каждую мелочь ценить особенно. В «Сухом хлебе» заметны внимание к человеку и интерес к его внутреннему миру.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и время, когда был написан рассказ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образ сухого хлеба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хлеб в рассказе — не просто еда. Он становится знаком бедности и напоминанием, что каждый кусок достаётся нелегко.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связан с терпением, экономией и бережным отношением к пище. Хлеб требует уважения, потому что за ним стоят работа и силы.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хлеб превращается в символ жизни и труда. Он помогает героям помнить трудные времена и не утратить человечность.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жизнь в рассказе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постоянно рядом находятся деревенский дом, поле, земля и простая работа. Эти детали рисуют жизнь, где достаток редкость, а хлеб держится на ежедневном труде.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рассказе не отделена от людей: земля кормит, но требует времени, сил и терпения. Поэтому забота о еде выглядит как часть уважения к самой жизни.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Тёплая, земная картина быта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человеком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1108"/>
            <a:ext cx="4166100" cy="23097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рассказа и их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— что означает — какую роль играет в рассказе.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доброты раскрывается через предметы и чувства: от хлеба как ценности — к человеку как носителю совести.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рассказа «Сухой хлеб»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 рассказе показан как ежедневная необходимость: люди работают на земле, чтобы получить хлеб и прожить ещё один день.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подчёркивает, что работа требует терпения, силы и аккуратности. Ошибки в тяжёлой жизни стоят слишком дорого.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без труда не появляется хлеб, а вместе с ним исчезает и спокойствие. Уважение к работе становится уважением к себе и другим.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самые важные в рассказе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место занимают хлеб и труд: они образуют жизненную опору героев, вокруг которой разворачиваются остальные переживания.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бедность давит, но нравственный смысл держится на доброте и памяти. Поэтому рассказ звучит не только про нужду, но и про совесть.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темам произведения, выделенным в задании к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Андрея Платонова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точные фразы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часто держится на небольших предложениях и точных словах. Так читателю легче почувствовать напряжение и сосредоточенность героев в трудной повседневности.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вещи — как символы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связывает предметы быта с важными мыслями: хлеб, земля, дом и тишина работают как знаки судьбы. Через них передаётся то, что трудно сказать напрямую.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смысл за внешней деталью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бытовой подробностью прячется размышление о жизни и характере человека. Поэтому каждое описание не просто «для картинки», а помогает понять поступки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рассказа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смыслов: от быта — к нравственному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рассказа и его черты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столе — как урок уважения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воспринимает хлеб внимательно и бережно: он не относится к еде как к случайной вещи. В трудной обстановке проявляется его уважение к труду и к тем, кто добывает пищу. Через простую бытовую деталь видно, что в нём есть внутренняя собранность.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вместо спешки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сложные дни герой действует спокойно и продуманно. Ему важно не поддаться отчаянию, а продолжать делать то, что нужно для жизни. Его терпение чувствуется в выборе поведения, а не во внешнем блеске. Так проявляется сила характера, которая помогает пережить нужду.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без громких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раскрывается и в отношении к людям: он умеет замечать чужую беду и не оставаться равнодушным. Его сострадание выражается в конкретных поступках, которые поддерживают других. В результате становится ясно: доброта у него не «для слов», а для жизни каждый день.
</a:t>
            </a:r>
            <a:endParaRPr lang="en-US" sz="8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помощь другому человеку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сострадание проявляется не в больших речах, а в действиях: помочь, поделиться тем, что у самого почти нет, и не отворачиваться от чужой беды.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показывает, что доброта растёт в повседневности: человек замечает нужду рядом, терпит, но всё равно старается поддержать другого — так рождается уважение.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у автора связано с совестью: важно не только выжить, но и сохранить человеческое в себе, даже когда вокруг голодно и тяжело.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становится частью характера героев: она помогает выстоять, поддерживает достоинство и напоминает, что сочувствие — такой же труд, как работа на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2661"/>
            <a:ext cx="4392900" cy="2086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предметы и явления в рассказе работают сразу в двух уровнях: как часть быта и как носители скрытого смысла о чувствах героев.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детали превращаются в символы: они помогают понять и обстоятельства, и внутреннее состояние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Платонова «Сухой хлеб»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рассказа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жили бедно: еда была ограниченной, а потери ощущались сразу. В таких условиях хлеб становился мерой благополучия и основой повседневной выживаемости.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как главная ценность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старались ничего не тратить зря и особенно бережно относились к продуктам. Нехватка хлеба превращала каждую ситуацию в проверку характера и взаимной ответственности.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исторического фона помогает яснее увидеть, почему в рассказе так значимы голод, труд и уважение к пище. Без него смысл переживаний может быть менее заметен.
</a:t>
            </a:r>
            <a:endParaRPr lang="en-US" sz="127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хлеб: два противоположных образа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голод подчёркивает страх и слабость, а хлеб связан с жизнью и заботой. Смысл усиливается тем, что хлеб остаётся спасением даже в беде.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показывает: хлеб — не просто еда, а знак человеческой поддержки и надежды, которая держит людей в тяжёлые времена.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по тексту рассказа А. Платонова «Сухой хлеб» (условные соотношения для диаграммы)
</a:t>
            </a:r>
            <a:endParaRPr lang="en-US" sz="11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жизненные проверки — легкая и трудная — показывают, что настоящие качества раскрываются именно в испытании.
</a:t>
            </a:r>
            <a:endParaRPr lang="en-US" sz="1459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становятся понятнее всего в испытании: честность, терпение и умение делиться проявляются, когда человеку трудно и рядом может быть чужая боль.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ключевой идеи рассказа А. Платонова «Сухой хлеб»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понятен школьникам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бережного отношения к еде близка ученикам: каждый знает, как легко выбросить лишнее, и как важно ценить труд взрослых. Образ сухого хлеба заставляет задуматься.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помощи близким тоже знакома: дома, в классе и во дворе люди учатся поддерживать друг друга. Сухой хлеб помогает сравнить прежнюю жизнь героев и сегодняшние привычки детей.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произведения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тем в рассказе связаны между собой: труд ведёт к хлебу, хлеб поддерживает людей, а человечность и память помогают не ожесточиться.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труд и человечность: через них автор передаёт главную идею — выживание должно оставаться нравственным.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текста рассказа А. Платонова «Сухой хлеб» (условные доли для диаграммы)
</a:t>
            </a:r>
            <a:endParaRPr lang="en-US" sz="12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489251"/>
            <a:ext cx="391500" cy="39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по-настоящему платоновским
</a:t>
            </a:r>
            <a:endParaRPr lang="en-US" sz="2685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центр истории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сюжета — жизнь деревни и работа, от которой зависит хлеб. Платонов показывает труд не как фон, а как способ сохранить достоинство и продолжать жить.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события оказывается внутреннее переживание: как человек справляется с бедой, о чём думает и какие чувства не даёт потерять. Так проявляется нравственный выбор.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«тихих» деталях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строит разговор о главном через бытовые мелочи. Поэтому рассказ звучит спокойно, серьёзно и человечно: читатель сам замечает, где скрыта доброта.
</a:t>
            </a:r>
            <a:endParaRPr lang="en-US" sz="13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18296"/>
            <a:ext cx="4166100" cy="27753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организовать чтение: по вопросу видно, что именно искать в тексте, и как можно сформулировать ответ, опираясь на смысл и детали.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связывают символы, поведение героя и финальную идею, помогая увидеть тему, мысль автора и его художественные опоры.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А. Платонова «Сухой хлеб» (вопросы для обсуждения)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хлеб как мера жизни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«Сухой хлеб» показывает, что хлеб — символ труда, памяти и человечности. Рассказ учит беречь труд других, уважать простые вещи и не терять доброту в бедной и трудной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2026-05-13T01:03:08Z</dcterms:created>
  <dcterms:modified xsi:type="dcterms:W3CDTF">2026-05-13T01:03:08Z</dcterms:modified>
</cp:coreProperties>
</file>