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учит замечать перемены и понимать их смысл?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«Чуткий ко всему новому» в литературе: тема, образы, смысл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«нового» важна в литературе 10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особенно ясно показывает, как исторические перемены влияют на человека, семью и общество. Через судьбы героев Тургенева, Толстого, Островского, Достоевского и Чехова эта тема помогает понять и эпоху, и самого себя.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способность героя замечать перемены в жизни, не отвергать их автоматически и соотносить новые идеи с нравственными убеждениями.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быть «чутким ко всему новому» в литературном смысле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чуткость проявляется в наблюдательности, самостоятельности мысли, внутренней свободе и готовности проверять взгляды опытом, а не привычкой.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 ей косность, страх перемен, зависимость от чужого мнения и закрытость от вопросов науки, искусства и общественной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взгляд и движение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задаёт вопросы, спорит, сомневается и не принимает готовые ответы без размышления. Его речь обычно точна, а суждения — самостоятельны и внутренне свободны.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героя, открытого новому: внешние и внутренние признаки
</a:t>
            </a:r>
            <a:endParaRPr lang="en-US" sz="2103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выдают поиски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важны книга, стол, окно, дорога или лаборатория. Эти детали показывают поиск, выход за границы привычного и готовность учиться на собственном опыте.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тема нового проявляется там, где меняются отношения между людьми и пересматриваются привычные нормы.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века, изучаемым в 10 классе.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сферы жизни в литературе сильнее всего связаны с новизной
</a:t>
            </a:r>
            <a:endParaRPr lang="en-US" sz="190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новизна в литературе охватывает не одну область, а весь жизненный порядок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эпохи как история принятия нового
</a:t>
            </a:r>
            <a:endParaRPr lang="en-US" sz="2734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эстетические принципы сначала воспринимались как вызов привычному порядку. Однако именно они уточнили представление о долге, разуме и художественной форме.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и романтизм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сильнее обращалась к чувствам, индивидуальности и внутреннему миру личности. Герой становился менее схематичным и более неповторимым.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показали человека в связи с эпохой, средой и психологией. Конфликт старого и нового стал одним из главных источников сюжета.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усилился интерес к сложной форме, символу и внутреннему разладу. Новизна стала не только темой, но и способом художественного мышления.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возникает принятие нового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героя от столкновения с идеей к личному выбору.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героям воспринимать новое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препятствие — страх потерять привычный порядок жизни. Герой держится за знакомое не потому, что оно лучше, а потому, что оно кажется безопасным и понятным.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зависимость от традиции и мнения окружающих. Такой персонаж боится выйти за пределы принятого и предпочитает повторять чужие оценки вместо собственного суждения.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гордость и нежелание признать ошибку. Новая мысль воспринимается как угроза, поэтому спор подменяется упрямой защитой прежней позиции.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— духовная закрытость. В литературе она ведёт к внутренней неподвижности и часто становится причиной конфликта между поколениями и жизненными принципами.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разные реакции на перемены влияют на судьбу персонажа и смысл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Личностный рост связан не с безоговорочным принятием нового, а с умением мыслить самостоятельно и проверять идеи опытом.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героя, открытого новому, и героя, который ему противится
</a:t>
            </a:r>
            <a:endParaRPr lang="en-US" sz="1977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типических литературных моделей русской классики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 герой-поисковик: возраст выбора и самоопределения
</a:t>
            </a:r>
            <a:endParaRPr lang="en-US" sz="203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становится символом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герой часто стоит перед выбором, который определяет его будущее. Дорога, городская улица или открытое пространство в литературе подчеркивают движение вперёд и выход из детской зависимости. Такой образ особенно близок старшекласснику, который тоже ищет своё место и собственный голос.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стол и внутренний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Герой-поисковик нередко изображён за чтением, размышлением или разговором, где рождается сомнение. Книга и ученический стол становятся знаками труда мысли, а не просто учёбы. Через такие детали литература показывает, что взросление начинается с умения задавать себе трудные вопросы.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особенно важны внимательное чтение и умение связывать деталь с общим смыслом произведения.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требованиям школьного анализа художественного текста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читательские и аналитические навыки нужны для понимания темы
</a:t>
            </a:r>
            <a:endParaRPr lang="en-US" sz="177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тему раскрывают анализ героя, конфликта и авторской позиции: без них новизна остаётся лишь общим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сферы, где литература XIX века осмысляет новое
</a:t>
            </a:r>
            <a:endParaRPr lang="en-US" sz="2237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естествознания и медицины меняет представление о человеке, а герои всё чаще связаны с поиском знания и практической пользой для 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споры о будущем страны делают новую общественную мысль важной частью сюжета, конфликта и авторской оценки происходящего.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университет и самообразование становятся пространством формирования личности, где проверяются убеждения, характер и способность мыслить самостоятельно.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обновление художественного языка, психологическую глубину и интерес к внутреннему миру человека как признак культурного движения эпохи.
</a:t>
            </a:r>
            <a:endParaRPr lang="en-US" sz="116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завтрашнем дне страны и отдельного человека связывают новизну не только с прогрессом, но и с нравственным выбором.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отходит от упрощённых схем: важными становятся психологическая глубина, сложная композиция и внимание к внутренним противоречиям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 литературе и искусстве: от традиции к обновлению формы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строят образ через деталь, подтекст и контраст между словом и поступком, поэтому читатель должен улавливать скрытый смысл сцены.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формы меняет сам способ изображения жизни: произведение становится не только рассказом о событии, но и исследованием характера, мотивации и нравственного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этот процесс часто показан через диалог, спор и смену авторитетов внутри семьи, кружка или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логике развития литературного конфликта и общественного принятия идей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распространяются новые идеи в обществе и в литературе
</a:t>
            </a:r>
            <a:endParaRPr lang="en-US" sz="202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мысль становится убедительной не сразу: ей нужны время, опыт и герои, способные проверить её на 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темы нового в школьном анализе художественных произведений
</a:t>
            </a:r>
            <a:endParaRPr lang="en-US" sz="197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нового помогает увидеть, как герой реагирует на перемены времени и собственной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новое связано не только с событием, но и с перестройкой сознания, отношений и нравственной оценки.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10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литературная и жизненная открытость
</a:t>
            </a:r>
            <a:endParaRPr lang="en-US" sz="241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разных авторов учит видеть, что один и тот же вопрос может получать разные ответы, а значит, любое суждение требует сравнения и аргументации.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поступков персонажей развивает рефлексию: читатель начинает замечать не только действие, но и скрытый мотив, подтекст и последствия выбора.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дневник, цитаты и сравнение героев помогают упорядочить наблюдения, не потерять важную деталь и точнее формулировать вывод.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формирует не только литературную компетентность, но и привычку думать самостоятельно, без поспешных оценок и чужих шаблонов.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героя, чуткого к новому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раскрытия смысла образа в литературном тексте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будущего в литературе часто связан с дорогой, светом, окном или лестницей: эти детали подчёркивают движение вперёд и готовность выйти за пределы привычного опыта.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просто ждёт перемен, а умеет учиться, выбирать и отвечать за последствия своих решений, поэтому образ будущего становится разговором о взрослении.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будущего в литературе: человек, который умеет меняться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отношение к переменам требует не только открытости, но и умения проверять информацию, отделяя развитие от поверхностной моды.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 обобщения темы урока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интереса к новому и критического мышления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оказываются те качества, где интерес поддержан анализом и самостоятельностью: именно они помогают не ошибиться в выборе.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открытость новому ценна тогда, когда она соединена с совестью, критическим мышлением и готовностью меняться без утраты достоинства.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новому: признак внутренней свободы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2026-05-23T12:14:17Z</dcterms:created>
  <dcterms:modified xsi:type="dcterms:W3CDTF">2026-05-23T12:14:17Z</dcterms:modified>
</cp:coreProperties>
</file>