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дети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дома, семьи, языка и добрых дел.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рядом с нами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— это не только карта. Это дом, школа, улица, знакомый парк, люди рядом и память о прошлом, которая помогает чувствовать себя частью большого и дорогого всем места.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любовь к Родине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знает свой адрес, улицу и школу, он лучше понимает, где живет. Это простой, но важный шаг к ответственности за свой дом и двор.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 родителям и учителям учит замечать труд других людей. Добрые слова, помощь и внимание делают жизнь вокруг спокойнее, а сердце — теплее.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отношение к учебникам, тетрадям и парте показывает, что человек ценит труд. Так формируется привычка заботиться о том, что ему доверили.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подъезд и класс не появляются сами по себе. Если не бросать мусор и убирать за собой, место вокруг становится красивее и приятнее для всех.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младшим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старшие помогают младшим, в семье и школе становится больше доверия. Такие поступки учат быть внимательным, честным и готовым отвечать за свои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 и семья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добра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ребенок узнает, что такое забота, терпение и труд. Родные люди показывают это не словами только, а ежедневными делами и примером.
</a:t>
            </a:r>
            <a:endParaRPr lang="en-US" sz="1271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звучат сказки, песни, пословицы и истории о близких. Они делают обычные вечера особенными и помогают ребенку чувствовать связь с родными и прошлым семьи.
</a:t>
            </a:r>
            <a:endParaRPr lang="en-US" sz="1210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4107887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учат радоваться вместе, помогать друг другу и помнить важные даты. Когда за столом собираются близкие, дом становится особенно дружным и светлым.
</a:t>
            </a:r>
            <a:endParaRPr lang="en-US" sz="1173" dirty="0"/>
          </a:p>
        </p:txBody>
      </p:sp>
      <p:sp>
        <p:nvSpPr>
          <p:cNvPr id="14" name="Text 5"/>
          <p:cNvSpPr txBox="1"/>
          <p:nvPr/>
        </p:nvSpPr>
        <p:spPr>
          <a:xfrm>
            <a:off x="3408875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слушают старших и заботятся о младших, каждый чувствует себя нужным. Такая семья становится настоящей школой доброты, терпения и взаимной поддержки.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3408875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ждут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дом — это место, где тебя ждут, понимают и поддерживают. Здесь любовь к Родине начинается очень просто: с любви к самым близким людям.
</a:t>
            </a:r>
            <a:endParaRPr lang="en-US" sz="12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— живая память народа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называть всё вокруг: предметы, растения, животных, времена года, чувства и поступки. Через слова ребенок точнее понимает мир и себя в нем.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сказках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загадки, скороговорки, песни и шутки живут в языке и переходят от старших к детям. С ними язык становится ярким, веселым и очень родным.
</a:t>
            </a:r>
            <a:endParaRPr lang="en-US" sz="1254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чтение и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говорит, читает и пишет аккуратно, он бережет язык и показывает уважение к своей культуре. Чистая речь помогает думать яснее и общаться дружелюбнее.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соединяет людей одной страны и помогает им чувствовать себя вместе. Благодаря ему легче дружить, учиться, рассказывать о себе и слушать другого человека.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родного края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60550" y="1171041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края свой облик: леса, поля, реки, озера, горы, степи или море. Природа делает родные места непохожими друг на друга и очень запоминающимися.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3960550" y="1939127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без лишнего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мусор в лесу, во дворе и у реки, земля остается чистой и красивой. Чистота помогает сохранять дом не только для людей, но и для животных.
</a:t>
            </a:r>
            <a:endParaRPr lang="en-US" sz="1251" dirty="0"/>
          </a:p>
        </p:txBody>
      </p:sp>
      <p:sp>
        <p:nvSpPr>
          <p:cNvPr id="13" name="Text 4"/>
          <p:cNvSpPr txBox="1"/>
          <p:nvPr/>
        </p:nvSpPr>
        <p:spPr>
          <a:xfrm>
            <a:off x="3960550" y="2707212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и электричество — это простое и важное дело. Так мы не только помогаем природе, но и учимся относиться к ресурсам внимательно и разумно.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3960550" y="3475298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растение, полить цветы, подкармливать птиц зимой — хорошие дела, которые могут делать даже дети. Такие поступки показывают настоящую дружбу с природой.
</a:t>
            </a:r>
            <a:endParaRPr lang="en-US" sz="1251" dirty="0"/>
          </a:p>
        </p:txBody>
      </p:sp>
      <p:sp>
        <p:nvSpPr>
          <p:cNvPr id="15" name="Text 6"/>
          <p:cNvSpPr txBox="1"/>
          <p:nvPr/>
        </p:nvSpPr>
        <p:spPr>
          <a:xfrm>
            <a:off x="3960550" y="4243383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земля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природу берегут, она остается домом для людей, зверей и птиц. А еще на такой земле хочется играть, гулять и любоваться красотой родного края.
</a:t>
            </a:r>
            <a:endParaRPr lang="en-US" sz="12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села, где живут люди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 неповторимое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города и села есть своя история, улицы, памятные места и особый характер. По ним можно узнать, чем живет это место и чем оно гордится.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домов, транспорта и разных профессий. Здесь рядом работают школы, больницы, магазины, парки и мастерские, а люди спешат по важным делам.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видны поля, сады, огороды и простор вокруг. Здесь особенно заметны труд на земле, забота о доме и близость к природе.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названию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родному месту начинается с интереса к его названию, прошлому и людям, которые живут и трудятся рядом. Это помогает чувствовать себя дома не только в квартире, но и в целом городе или селе.
</a:t>
            </a:r>
            <a:endParaRPr lang="en-US" sz="1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становится настоящим гражданином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взросления ребенка: от семейных уроков до ответственного участия в жизни класса, семьи и родной земли.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праздники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танцы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 музыка помогают людям радоваться вместе и помнить свои корни. В них слышны настроение народа, его труд и любовь к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продолжаются, когда дети слушают рассказы взрослых, участвуют в праздниках, учат стихи и поют песни. Тогда обычаи не забываются, а живут дальше.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Угощения по обычаю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угощения делают встречу особенно теплой и дружной. За общим столом дети видят, как семья делится радостью и уважает свои привычки.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одежда и узоры рассказывают о вкусе, мастерстве и традициях. По ним можно узнать, как красиво люди умели показывать свою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Учительница, которую слушает весь двор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она встречает учеников у школы, улыбается и умеет спокойно объяснить даже самый хитрый пример. После уроков к ней идут за советом не только дети, но и родители. Ее работа помогает ребятам верить в себя и учиться дружить.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Пожарный, который всегда готов к выезду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тревожный звонок, он мгновенно собирается и едет туда, где нужна помощь. Он работает смело и быстро, потому что от его действий зависят дома, лес и жизни людей. Для многих школьников он настоящий герой без громких слов.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Фермер, который выращивает хлеб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встает, следит за полем, техникой и погодой, чтобы на столах был хлеб. Его труд может быть незаметным, но без него не было бы ни каши, ни булочек, ни сытного обеда. Так каждый день он заботится о стране.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родной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 узнают по цветам и строю полос. Он поднимается на праздниках и важных событиях, напоминая, что все жители связаны одной историей, общими надеждами и ответственностью за будущее.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хранит знаки государства и рассказывает о его достоинстве, силе и памяти. Рассматривая его, школьник учится замечать, как в символах соединяются прошлое, настоящее и уважение к своей стране.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торжественно и помогает почувствовать себя частью большого народа. Когда его слушают спокойно и внимательно, люди показывают уважение к своей Родине, ее истории и тем, кто ее строил.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символов учит не только запоминать их названия, но и понимать их смысл. Они напоминают: у страны много людей, но сердце у нее одно — любовь к Родине.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маленькая Родина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03000" y="13009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жить по одним правилам, чтобы всем было спокойно и удобно. Чистота, порядок, вежливость и пунктуальность помогают классу работать дружно, без лишней суеты и обид.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703000" y="205397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становятся первыми товарищами, с которыми делят радость, задания и маленькие победы. Когда рядом есть поддержка, даже сложная задача кажется не такой уж страшной, почти как контрольная с улыбкой.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703000" y="280700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классе, библиотеке и на уроках ребенок узнает новое о мире, людях и своей стране. Каждое открытие расширяет кругозор и помогает понимать, как много интересного есть вокруг.
</a:t>
            </a:r>
            <a:endParaRPr lang="en-US" sz="1013" dirty="0"/>
          </a:p>
        </p:txBody>
      </p:sp>
      <p:sp>
        <p:nvSpPr>
          <p:cNvPr id="14" name="Text 5"/>
          <p:cNvSpPr txBox="1"/>
          <p:nvPr/>
        </p:nvSpPr>
        <p:spPr>
          <a:xfrm>
            <a:off x="703000" y="356002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двор, спортивный зал и столовая становятся местом не только занятий, но и совместной заботы. Участие в делах класса учит ответственности, вниманию к другим и умению доводить начатое до конца.
</a:t>
            </a:r>
            <a:endParaRPr lang="en-US" sz="1013" dirty="0"/>
          </a:p>
        </p:txBody>
      </p:sp>
      <p:sp>
        <p:nvSpPr>
          <p:cNvPr id="15" name="Text 6"/>
          <p:cNvSpPr txBox="1"/>
          <p:nvPr/>
        </p:nvSpPr>
        <p:spPr>
          <a:xfrm>
            <a:off x="703000" y="43130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школе есть уважение, добрые слова и взаимопомощь, она становится похожей на маленькую Родину. Здесь ребенок чувствует себя нужным, учится беречь коллектив и радоваться общему успеху.
</a:t>
            </a:r>
            <a:endParaRPr lang="en-US" sz="10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 взрослых делает жизнь лучше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и в огороде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земледелец уже в работе: проверяет почву, ухаживает за растениями и ждет урожая не меньше, чем самих детей — каникул. Благодаря его труду на столе появляется хлеб, овощи и фрукты, а земля остается ухоженной и щедрой.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будет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начинают с чертежа, а заканчивают прочным домом, где людям будет уютно жить. Каждый кирпич, каждая доска и каждый аккуратный шаг важны, потому что из общего труда рождаются квартиры, школы и больницы, нужные всему городу.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берегут нас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знания, врач помогает сохранить здоровье, пожарный и спасатель приходят на помощь в трудную минуту. Их работа требует терпения, смелости и доброго сердца, поэтому дети видят в них настоящих героев повседневной жизни.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беречь родную землю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60550" y="1171041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землю начинается с простого: не ломать ветки, не рвать редкие цветы и не тревожить гнезда. Тогда лес, поле и двор остаются живыми и красивыми для всех.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3960550" y="1939127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мусор в лесу, парке или во дворе. Чистая тропинка, ухоженная клумба и аккуратная скамейка сразу показывают: люди здесь уважают свой дом под открытым небом.
</a:t>
            </a:r>
            <a:endParaRPr lang="en-US" sz="1251" dirty="0"/>
          </a:p>
        </p:txBody>
      </p:sp>
      <p:sp>
        <p:nvSpPr>
          <p:cNvPr id="13" name="Text 4"/>
          <p:cNvSpPr txBox="1"/>
          <p:nvPr/>
        </p:nvSpPr>
        <p:spPr>
          <a:xfrm>
            <a:off x="3960550" y="2707212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электричество нужны каждый день, поэтому их не стоит тратить зря. Если закрывать кран и выключать свет, природа получает небольшую, но очень важную помощь.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3960550" y="3475298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обращаться с вещами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тетради, одежду и школьные принадлежности тоже нужно беречь. Аккуратность учит ценить труд людей, которые сделали эти вещи, и помогает использовать их дольше.
</a:t>
            </a:r>
            <a:endParaRPr lang="en-US" sz="1251" dirty="0"/>
          </a:p>
        </p:txBody>
      </p:sp>
      <p:sp>
        <p:nvSpPr>
          <p:cNvPr id="15" name="Text 6"/>
          <p:cNvSpPr txBox="1"/>
          <p:nvPr/>
        </p:nvSpPr>
        <p:spPr>
          <a:xfrm>
            <a:off x="3960550" y="4243383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место красивее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Посаженные деревья, цветники и чистые дорожки меняют улицу и двор к лучшему. Так любовь к родной земле становится заметной не только в словах, но и в делах.
</a:t>
            </a:r>
            <a:endParaRPr lang="en-US" sz="12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Поступки, которые делают землю роднее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добрых привычек: от маленького поступка к заботе о своем городе или селе.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живет рядом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ребенок слышит истории дома: о бабушках, дедушках, семейных праздниках и важных событиях. Эти рассказы помогают понять, что прошлое семьи связано с прошлым родного края.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узнает историю своего города, села и семьи, прошлое перестает быть далеким. Оно становится частью жизни рядом и учит ценить труд, память и заботу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становятся знакомыми памятники, музеи, старые дома и улицы. Они напоминают, как жили люди раньше, чем занимались и что оставили после себя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— часть большой страны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говорит правду и выполняет обещания, ему начинают доверять. Честность делает отношения в классе, дома и во дворе спокойнее, а настроение — заметно лучше.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Доброму человеку легче подать руку товарищу, уступить место и поддержать в трудный момент. Даже маленькая помощь делает общий день светлее и напоминает, что вместе проще справляться.
</a:t>
            </a:r>
            <a:endParaRPr lang="en-US" sz="1274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старание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— значит становиться полезным своей семье и стране. Старательный ученик развивает внимание, терпение и ответственность, а еще радует взрослых своими успехами и добрыми вопросами.
</a:t>
            </a:r>
            <a:endParaRPr lang="en-US" sz="1246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общем деле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помогает в классе, во дворе или дома, он уже вносит свой вклад в общее дело. Такие поступки учат чувствовать себя частью большой и дружной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быть вместе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свои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живут люди разных профессий, возрастов и традиций. У каждого своя жизнь, но всех объединяют общая Родина, уважение и желание делать ее лучше.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слушают друг друга, не обижают и умеют договариваться, в обществе становится больше справедливости. Уважение помогает жить мирно даже тем, кто думает по-разному.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 делает города, села и школы красивее, а жизнь — удобнее и безопаснее. Вместе легче строить, учить, лечить, защищать и заботиться о будущем детей.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большая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держится на дружбе, памяти и заботе друг о друге. Если люди помогают рядом живущим, страна становится крепче, добрее и увереннее смотрит вперед.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дел помогают каждый день показывать любовь к Родине без громких слов.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семьи, улиц и края можно изучать уже сегодня: из этого растет привычка беречь свой дом, город и природу рядом.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«Мы — дети родной земли»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Родину — значит жить по-доброму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становится ближе, когда мы бережем дом, уважаем людей, трудимся старательно и не забываем о природе. Так мы каждый день укрепляем будущее своей страны.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2026-05-26T10:43:50Z</dcterms:created>
  <dcterms:modified xsi:type="dcterms:W3CDTF">2026-05-26T10:43:50Z</dcterms:modified>
</cp:coreProperties>
</file>