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Средневековье: войны, народы и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конфликты XIII–XV веков сформировали этнические и политические ландшафты Европы и Евразии.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XIII–XV веков масштабные войны и миграции народов изменили структуру власти. Монгольское нашествие, крестоносные походы и межгосударственные конфликты перераспределили территории, заложив основы будущих государств и многообразной религиозной карты региона.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средневековой Европы и Евразии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нашествие: последствия и преобразования
</a:t>
            </a:r>
            <a:endParaRPr lang="en-US" sz="2276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Опустошение городов Руси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1237–1242 годах монгольские войска разрушили ключевые города Руси, ослабив политическую и экономическую устойчивость региона. Многие жители были убиты или уведены в плен, что привело к демографическому кризису.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ордынского ига и новая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монголы установили ордынское иго — систему контроля через ярлыки и дань, что привело к переустройству власти и усилению московского княжества как сборщика дани.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нашествия в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вторжения нашли отражение в летописях и фольклоре, закрепив страх и память о жестоких событиях, которые навсегда изменили мировоззрение и самосознание восточноевропейских народов.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307" y="1508528"/>
            <a:ext cx="3387585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летописи, европейские хроники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сражения XIII–XV веков, их даты, результаты и значение для формирования политических границ и национальных идентичностей.
</a:t>
            </a:r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сражения существенно изменили территориальные и политические структуры, способствуя созданию национальных государств.
</a:t>
            </a:r>
            <a:endParaRPr lang="en-US" sz="1155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битвы и их влияние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завоевательных походов монголов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исторические хроники и археологические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Монголо-татарское иго и его влияние на Русь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1237–1242 гг.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войска завоевывают Русь, устанавливая ордынское иго и требуя уплату дани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XIII–XIV вв.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ярлыков и рост роли Московского княжества как центра сбора дани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1380 г.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— первый значительный срыв ордынского контроля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Московского княжества и постепенный отказ от ордынской зависимости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средневековых армий и их последствия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включали рыцарей, вассальные войска, городское ополчение и наёмников, что отражало сложную социальную структуру.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войск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 требушетов, арбалетов и латных доспехов повысило эффективность войн и изменило тактику.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Осадная техника и оружие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Замки и крепости стали центрами обороны, формируя новый ландшафт средневековой Европы.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укреплений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усилили роль аристократии и породили новые группы профессиональных солдат и защитников городов.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1362 году литовские войска одержали победу над армией Золотой Орды, что позволило освободить значительную часть украинских земель и ограничить влияние Орды на западе.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победа Великого княжества Литовского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успех стимулировал рост Великого княжества Литовского, укрепив его позиции и символизируя начало народного сопротивления ордынскому игу.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формирования Восточноевропейских государств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Синих Водах: ключевой поворот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административное воздействие монголов
</a:t>
            </a:r>
            <a:endParaRPr lang="en-US" sz="2332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Монголы внедрили систему ярлыков, закрепив права князей через официальные грамоты и изменив структуру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аппарат Орды с баскаками обеспечивал централизованный контроль и сбор дани, что повлияло на управление покорёнными землями.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традиции монголов, включая использование знамён и уставов, интегрировались в тактику русских и литовских войск.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контакты и налоговое давление способствовали формированию синтеза политико-культурных практик на завоёванных территориях.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1240 году монгольское нападение на Киев привело к полному разрушению города, что стало началом масштабного упадка и переселений во многих регионах.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населения, изменение этнической структуры и долговременные последствия усилили влияние ордынской власти на урбанистическую карту Руси.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и демографические перемены на Руси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Москвы и борьба с Ордой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как символ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1380 года, в которой объединились русские княжества под руководством Дмитрия Донского, показала возможность сопротивления ордынскому игу и стала важным этапом на пути освобождения и консолидации восточнославянских территорий.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Москвы в начале XIV 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XIV века Москва становится центром сборов дани для Орды, что укрепляет её политические позиции и расширяет влияние. Активная дипломатия и военные успехи способствуют усилению московского княжества среди русских земель.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2988091"/>
            <a:ext cx="2019900" cy="1802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00" y="2988091"/>
            <a:ext cx="2019900" cy="1802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075" y="2988091"/>
            <a:ext cx="2019900" cy="180291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0600" y="2988091"/>
            <a:ext cx="2019900" cy="180291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— ключевые моменты и последствия
</a:t>
            </a:r>
            <a:endParaRPr lang="en-US" sz="2355" dirty="0"/>
          </a:p>
        </p:txBody>
      </p:sp>
      <p:sp>
        <p:nvSpPr>
          <p:cNvPr id="1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739175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Креси (1346) — военное нововведение и успех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при Креси английская армия использовала длинные луки, что позволило сокрушить французское рыцарское войско. Это событие изменило ход войны и продемонстрировало технологические преимущества новых видов оружия.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85703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Пуатье (1356) — укрепление английских позиций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войска вновь одержали значимую победу при Пуатье, захватив в плен французского короля. Это усилило давление на Францию и повлияло на ход переговоров в конфликте.
</a:t>
            </a:r>
            <a:endParaRPr lang="en-US" sz="919" dirty="0"/>
          </a:p>
        </p:txBody>
      </p:sp>
      <p:sp>
        <p:nvSpPr>
          <p:cNvPr id="18" name="Text 4"/>
          <p:cNvSpPr txBox="1"/>
          <p:nvPr/>
        </p:nvSpPr>
        <p:spPr>
          <a:xfrm>
            <a:off x="493776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Орлеана (1428–1429) — ключевой переломный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Орлеана стала драматическим моментом войны. Под предводительством Жанны д’Арк французы успешно обороняли город, что укрепило французский дух и начало перелом в войне в пользу Франции.
</a:t>
            </a:r>
            <a:endParaRPr lang="en-US" sz="919" dirty="0"/>
          </a:p>
        </p:txBody>
      </p:sp>
      <p:sp>
        <p:nvSpPr>
          <p:cNvPr id="19" name="Text 5"/>
          <p:cNvSpPr txBox="1"/>
          <p:nvPr/>
        </p:nvSpPr>
        <p:spPr>
          <a:xfrm>
            <a:off x="7017878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Жанны д’Арк на национальное сознание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стала символом сопротивления и национального единства Франции. Её подвиги вдохновили народ и государство, усиливая чувство принадлежности к родине и ускоряя процесс формирования национального государства.
</a:t>
            </a:r>
            <a:endParaRPr lang="en-US" sz="9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княжество Литовское и Кревская уния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XIV веку Литва расширила влияние на бывшие русские и польские земли, воспользовавшись ослаблением региональных держав. Это способствовало росту её политической мощи в Восточной Европе.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Кревская уния 1385 года объединила Литву и Польшу под одним монархом, что укрепило политическую стабильность и создало мост между католическим и православным мирами, улучшая взаимоотношения и военное сотрудничество.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национальных языков и культур стало фундаментом для формирования новых государств, объединённых общей идентичностью и юридическими рамками, заложив основу для современных наций Европы.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Франции и Англии усилили власть, переходя от феодальных связей к централизованному управлению при помощи бюрократии и постоянных армий, что укрепило государственные институты.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королевство и Московское княжество повторяли этот процесс, уменьшая влияние местной знати и усиливая монаршие полномочия, что обеспечило внутреннюю стабильность и расширение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европейских монархий в позднем Средневековье
</a:t>
            </a:r>
            <a:endParaRPr lang="en-US" sz="1964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очерчивание границ после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войны способствовали укреплению этнических границ Европы. Эти процессы завершили реконкисту, изгнали норманнов и сформировали основы национальных государств, таких как Франция, Испания и Польша.
</a:t>
            </a:r>
            <a:endParaRPr lang="en-US" sz="1268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давление на меньшинства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наблюдалась ассимиляция меньшинств и преследование евреев и других общин, что укрепляло национальное единство и становление культурных кодов, определяющих идентичность народов.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этнических границ и национальных идентичностей
</a:t>
            </a:r>
            <a:endParaRPr lang="en-US" sz="1938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началось активное внедрение длинных луков, пороха и артиллерии. Эти изменения повлияли на исход многих конфликтов и помогли формировать новые социальные группы профессиональных военных.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век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произошёл переход к массовому использованию новых видов вооружения, что реформировало структуру и тактику армий Европы.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военного дела Средневековья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силы Польши и Литвы одержали победу над Тевтонским орденом, что позволило расширить доступ к Балтийскому морю и изменить баланс сил в регионе, закрепив территориальные приобретения.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Грюнвальдская битва (1410) — разгром тевтонских рыцарей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Восточноевропейских сил привело к ослаблению контроля над частью земель, что вызвало переосмысление вассальных отношений и усиление местной автономии в некоторых княжествах.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Корсуне (1399) — территориальные последствия для Восточной Европы
</a:t>
            </a:r>
            <a:endParaRPr lang="en-US" sz="989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фиксируют изменения границ и права владения, что помогает понять, как средневековые сражения формировали политическую карту и определяли правовые рамки государств.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границ через летописные свидетельства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сражения, изменившие политические границы
</a:t>
            </a:r>
            <a:endParaRPr lang="en-US" sz="22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1054 года создал разделение на католическую и православную церкви, что отразилось в этнополитическом делении европейских регионов и породило длительные конфликты.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Гуситские войны в Чехии XIV–XV веков ошеломили Европу своей идеологической силой и привели к реформам, ослабив влияние католической церкви на центральноевропейские государства.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Реконкисты в 1492 году и изгнание иудеев и мусульман из Испании усилили религиозную монолитность и создали предпосылки для укрепления национальной идентичности на Пиренейском полуострове.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 и их влияние на политическую карту
</a:t>
            </a:r>
            <a:endParaRPr lang="en-US" sz="2116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средневековых битв в современных нациях
</a:t>
            </a:r>
            <a:endParaRPr lang="en-US" sz="236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миграционные процессы XIII–XV веков заложили основы современных национальных границ в Европе и Евразии, определив языковую и религиозную структуру стран от Франции до России.
</a:t>
            </a:r>
            <a:endParaRPr lang="en-US" sz="1174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государства опираются на историческую память о средневековых событиях, что формирует национальное сознание и поддерживает культурное единство, важное для устойчивости и развития регионов.
</a:t>
            </a:r>
            <a:endParaRPr lang="en-US" sz="11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военных конфликтов и политических реформ XIII–XV веков стали основой для формирования современных государственных границ и национальных идентичностей, чьё влияние сохраняется в культуре и геополитике сегодня.
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Средневековые битвы как фундамент современной карты народов
</a:t>
            </a:r>
            <a:endParaRPr lang="en-US" sz="16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2026-05-11T09:03:09Z</dcterms:created>
  <dcterms:modified xsi:type="dcterms:W3CDTF">2026-05-11T09:03:09Z</dcterms:modified>
</cp:coreProperties>
</file>