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география: природа, население и хозяйство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 устроена Земля и почему территории различаются.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стала современной наукой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описания стран и морей география пришла к анализу закономерностей. Сегодня она опирается на спутниковые снимки, цифровые карты, статистику и геоинформационные системы, чтобы точнее понимать территории и изменения в них.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ветви географии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изучает рельеф, климат, воды, почвы, растительность и природные зоны, чтобы понять, как формируются природные комплексы и почему они отличаются от территории к территории.
</a:t>
            </a:r>
            <a:endParaRPr lang="en-US" sz="124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Социально-экономическая 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рассматривает население, города, отрасли хозяйства, транспорт и международные связи, объясняя, как люди размещаются в пространстве и как организуют жизнь общества.
</a:t>
            </a:r>
            <a:endParaRPr lang="en-US" sz="1221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ветви объединяет анализ пространства: важно не только описать объект, но и выяснить, где он расположен, почему именно там и с чем связан.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помогает точнее изучать природу и общество, а затем сопоставлять их влияние на развитие территорий на местном, региональном и мировом уровнях.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объект географического изучения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Землю через взаимодействие литосферы, гидросферы, атмосферы и биосферы, каждая из которых влияет на состояние природной среды.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не существует по частям: её компоненты связаны обменом веществом и энергией, поэтому изменение одного элемента отражается на других.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воды, веществ и энергии поддерживает устойчивость природных процессов и определяет особенности климата, почв, рек и живых организмов.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Землю как систему, география показывает, что материки, океаны, воздух и жизнь образуют единое природное пространство, а не набор отдельных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предмет географии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не только объекты изучения, но и способы их анализа: без них невозможно сопоставлять территории и делать выводы.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охватывает и природные, и общественные процессы, а также инструменты исследования, связывая описание территории с её объяснением.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 вопросы, которые решает география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разделы географии изучают разные объекты, но стремятся объяснить территориальные различия и связи между явлениями.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разделы географии объединяет пространственный подход: важно не только что происходит, но и где, почему и как это связано с другими явлениями.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географы изучают территорию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исследования в школьном курсе географии: от наблюдения к прогнозу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географических исследований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и исторический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 пространственные связи, а исторический метод помогает понять, как территория менялась со временем: как росли города, смещались границы природных зон и развивалось хозяйство.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дают первичные сведения о территории: фиксируют форму рельефа, состояние вод, погоду, плотность застройки и другие признаки, которые затем сравниваются с данными карт и статистики.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позволяют выявлять закономерности в численности населения, структуре хозяйства и природных изменениях, а сравнение помогает увидеть различия между регионами без случайных впечатлений.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съёмка, GPS, ГИС и беспилотники делают наблюдения точнее и быстрее, позволяя отслеживать береговые линии, леса, транспортные сети и зоны природного риска.
</a:t>
            </a:r>
            <a:endParaRPr lang="en-US" sz="9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главный язык географии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где находятся объекты, каковы расстояния между ними, в каком направлении они расположены и как распределены по территории.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Масштаб, легенда, условные знаки, координатная сетка и градусная сеть позволяют правильно читать карту и не путать реальные размеры с изображением.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можно сопоставлять страны, регионы и города, оценивать плотность объектов, особенности размещения и различия между природными и общественными явлениями.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служит основой для анализа, планирования маршрутов и изучения территорий, поэтому она остаётся главным инструментом географа и важным способом представления информации.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компоненты и их взаимосвязь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природных компонентов работает непрерывно: изменения климата, рельефа или водного режима быстро отражаются на остальных элементах.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нужно рассматривать как единое целое, потому что устойчивость территории зависит от баланса всех его компонентов.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показывает, сколько людей живёт на территории и как они распределены. Плотность населения помогает сравнивать заселённые и малонаселённые районы и объяснять неравномерность расселения.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прирост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понимания изменений численности важны естественный прирост и миграционный баланс. Рождаемость, смертность и переселения вместе определяют, растёт ли население или сокращается.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влияет на рынок труда, нагрузку на школы и систему здравоохранения. Чем выше доля детей и пожилых, тем заметнее социальные и экономические различия.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агломераций усиливает концентрацию рабочих мест, транспорта, образования и услуг. Поэтому именно города становятся главными центрами притяжения населения и хозяйственной активности.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по территории не случайно: на размещение влияют климат, рельеф, экономика и транспорт. Поэтому густонаселённые районы соседствуют с пространствами, где людей очень мало.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размещения населения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основные демографические показатели помогают описывать расселение и объяснять различия между территориями.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и урбанизация обычно связаны с экономическими центрами, а миграции показывают, куда смещаются люди в поисках образования, работы и лучших условий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статистика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хозяйства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хозяйство всё чаще учитывает экологические требования. При выборе площадки важно не только получить выгоду, но и уменьшить нагрузку на природу и население.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транспортная доступность снижает издержки и ускоряет доставку сырья и готовой продукции. Именно поэтому узлы дорог, портов и железных линий часто превращаются в хозяйственные центры.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размещение предприятий влияют численность населения, квалификация работников и близость к потребителю. Поэтому многие отрасли тяготеют к крупным городам и густонаселённым районам.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размещения производства важны сырьё, топливо, энергия и вода. Доступ к ресурсной базе часто определяет, где выгоднее строить предприятия и развивать целые хозяйственные районы.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и 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хозяйства изучает, где расположены промышленность, сельское хозяйство, энергетика, торговля и транспорт, а также почему именно эти территории становятся центрами экономической активности.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производства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оценивают факторы по-своему: одним важнее ресурсы, другим — кадры и рынок сбыта. Это объясняет различия в географии предприятий.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размещение производства сильнее всего влияют ресурсная база и инфраструктура, но их значимость меняется в зависимости от отрасли и экологических требований.
</a:t>
            </a:r>
            <a:endParaRPr lang="en-US" sz="1114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школьному курсу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использование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которые дают основу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Минеральные, водные, лесные и земельные ресурсы обеспечивают производство, питание и энергию. Их распределение по планете неравномерно, поэтому одни территории обладают заметным преимуществом, а другие вынуждены бережно расходовать ограниченные запасы.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Пользование без истощения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ресурс восстанавливается одинаково быстро: лес можно возобновить, а месторождение полезных ископаемых — нет. Поэтому география изучает не только наличие ресурсов, но и способы их рационального использования, чтобы сохранить природные системы.
</a:t>
            </a:r>
            <a:endParaRPr lang="en-US" sz="12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освоения территории к экологической проблеме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причинно-следственную цепочку: от хозяйственного освоения территории к росту экологической нагрузки и мерам защиты природы.
</a:t>
            </a:r>
            <a:endParaRPr lang="en-US" sz="8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25244"/>
            <a:ext cx="249618" cy="199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27176"/>
            <a:ext cx="249618" cy="1996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960" y="2729090"/>
            <a:ext cx="249618" cy="1996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960" y="3419920"/>
            <a:ext cx="249618" cy="2218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07976"/>
            <a:ext cx="249618" cy="2496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мира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сильно влияют на жизнь людей: от температуры и осадков зависят расселение, сельское хозяйство и транспорт, а также повседневные возможности освоения территории.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регионах население сосредоточено очень плотно, в других — живёт разреженно. Это связано с историей освоения, природными ограничениями и концентрацией рабочих мест.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показывает, насколько велика роль городов. Там, где города сильнее развиты, быстрее растут услуги, транспорт, образование и технологические отрасли экономики.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может опираться на добычу сырья, промышленность, сельское хозяйство или сферу услуг. Именно сочетание отраслей определяет занятость населения и устойчивость хозяйства.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Включённость в мир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мировым рынком, торговлей и инвестициями влияют на уровень жизни и темпы развития. География помогает понять, почему одни регионы становятся центрами роста, а другие отстают.
</a:t>
            </a:r>
            <a:endParaRPr lang="en-US" sz="7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географические проблемы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по-разному проявляются в регионах, но все они связаны с пространственными последствиями деятельности человека и природных изменений.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подход позволяет выделять зоны риска, сравнивать уязвимость территорий и оценивать, где меры защиты нужны в первую очередь.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география нужна в повседневной жизни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помогают ориентироваться на местности, читать карту и выбирать путь. Это полезно в поездках, туризме и повседневных перемещениях по городу.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прогноза погоды и природных опасностей помогает заранее оценить ситуацию. Это особенно важно при планировании поездок, работы на открытом воздухе и отдыха.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нужна при строительстве, логистике, сельском хозяйстве и городском планировании. Она помогает учитывать рельеф, ресурсы, транспорт и особенности территории.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территории, можно точнее выбирать место учёбы, работы, отдыха или проживания. География учит принимать решения с учётом пространства, ресурсов и возможных рисков.
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устроен мир вокруг нас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 связаны природа, население и хозяйство, почему территории различаются и как человек влияет на планету. Это знание помогает понимать мир и принимать более взвешенные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2026-06-02T23:14:17Z</dcterms:created>
  <dcterms:modified xsi:type="dcterms:W3CDTF">2026-06-02T23:14:17Z</dcterms:modified>
</cp:coreProperties>
</file>