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размножения, этапы развития и роль в биологическом разнообразии.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Размножение и индивидуальное развитие организмов
</a:t>
            </a:r>
            <a:endParaRPr lang="en-US" sz="248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размножение — основа жизни?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продолжение рода и сохранение видов, а индивидуальное развитие формирует организм от зарождения до зрелости. Эти процессы изучаются на разных уровнях биологии.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размножения: бесполое и половое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размножение: точные копии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организм создаёт потомство, идентичное себе генетически. Пример — деление бактерий и укоренение побегов у растений. Такой способ быстро увеличивает численность.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размножение: разнообразие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родителя передают потомству смешанный набор генов через половые клетки. Это обеспечивает уникальность каждого организма и повышает адаптивность вида.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у растений: основные способы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и луковицы — запас энергии и новые растения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образует клубни, а лук — луковицы, из которых вырастают новые особи, идентичные родителю. Это быстрый способ размножения без семян.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у земляники: хитрость выживания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Земляника распространяется с помощью усов — тонких отростков, на концах которых развиваются молодые растения, позволяя быстро занимать новые участки.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бесполого и полового размножения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по числу родителей, потомков и затратам ресурсов.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быстро увеличивает численность, половое — улучшает адаптацию виды.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полового размножения у животных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 птицы: внутреннее 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млекопитающих и птиц оплодотворение происходит внутри организма матери, что защищает эмбрион и повышает шансы на выживание.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Рыбы: внешнее оплодотворение в воде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половые клетки сливаются в водной среде. Это обеспечивает широкое распространение потомства, но подвержено рискам окружающей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способов размножения в царствах живых организмов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широко используют оба способа, что повышает их адаптацию в различных условиях.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превалирует у животных, бесполое доминирует у бактерий, оба важны для растений.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исследований, 2023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66819" y="1845400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31442" y="1845400"/>
            <a:ext cx="188616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54617"/>
            <a:ext cx="198300" cy="1762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размножения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увеличение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позволяет за короткое время существенно увеличить количество особей без поиска партнёра.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создаёт уникальные комбинации генов, что повышает выживаемость вида в меняющихся условиях.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Энергозатраты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требует значительных затрат времени и энергии на поиск партнёра и защиту потомства.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к стрессам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генетического разнообразия при бесполом размножении снижает устойчивость к неблагоприятным факторам.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Оплодотворение: внутреннее и внешнее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характерно для млекопитающих, птиц и пресмыкающихся. Сперматозоид сливается с яйцеклеткой внутри организма матери, что защищает эмбрион.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 обычно наблюдается у рыб и амфибий, где половые клетки соединяются в воде. Это увеличивает число потомков, но снижает их защиту.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опыления у растений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переносит пыльцу на рыльце пестика, что необходимо для образования плодов и семян у цветковых растений.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переносчиками пыльцы являются насекомые, ветер и вода, обеспечивая разнообразие способов опыления.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Перекрёстное опыление способствует генетическому разнообразию и устойчивости популяций растений к изменениям среды.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эмбрионального развития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 дробление зиготы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начинается с слияния половых клеток — сперматозоида и яйцеклетки. Образовавшаяся зигота затем быстро делится на множество клеток, что называется дроблением, формируя основу будущего организма.
</a:t>
            </a:r>
            <a:endParaRPr lang="en-US" sz="103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Гаструляция — формирование зародышевых листков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этапе происходит сложное перемещение клеток, в результате чего формируются три основных слоя: эктодерма, мезодерма и энтодерма. Они впоследствии дадут начало различным тканям и органам.
</a:t>
            </a:r>
            <a:endParaRPr lang="en-US" sz="103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Органогенез и виды размножения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развития органов начинается после гаструляции. У разных видов есть свои особенности: у курицы эмбрион растет в яйце, а у человека — внутриутробно, что влияет на длительность и условия развития.
</a:t>
            </a:r>
            <a:endParaRPr lang="en-US" sz="10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животных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развития и их взаимосвязь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метаморфоза у животных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метаморфоз включает четыре стадии: яйцо, личинка, куколка и взрослая форма. Примером служат бабочки и жуки, чьи формы сильно отличаются между стадиями.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Неполный метаморфоз состоит из трёх стадий: яйцо, нимфа и взрослая особь. Кузнечики и тараканы демонстрируют постепенные изменения без резких переходов.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позволяет животным адаптироваться к различным условиям на каждом этапе, облегчая выживание в разнообразных средах обитания.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развитии млекопитающих и насекомых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характеризуются длительным внутриутробным развитием и заботой о потомстве, тогда как у насекомых преобладает метаморфоз с короткими стадиями.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различия отражают приспособленность к условиям жизненного цикла и обеспечивают успешное выживание каждого вида.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энциклопедия, 2023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355119"/>
            <a:ext cx="9144000" cy="2786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Постнатальный рост и изменения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после рождения происходит увеличение размеров тела и развитие органов, по окончании чего рост обычно прекращается. Например, формирование вторичных половых признаков у подростков.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991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рост неограничен в течение жизни, как видно на примере деревьев, где ежегодно наращивается древесина, формируя годовые кольца.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этапы индивидуального развития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период — начало жизни, формирование основных систем организма и органов, подготовка к внеутробному развитию.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— этап активного роста и освоения окружающей среды, развитие навыков и поведения, формирование иммунной системы.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— период гормональных изменений, ускоренного роста и формирования вторичных половых признаков, начало репродуктивной зрелости.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Взрослость и старение — время достижения максимального развития функций и постепенного снижения активности организмов с возрастом.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её роль в развитии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в ДНК определяет внешний вид и внутреннее строение организма, включая цвет глаз, рост и особенности органов.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признаки формируют базовые физиологические функции и влияния на здоровье, создавая индивидуальный профиль каждого организма.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генов обеспечивает преемственность поколений и служит основой для эволюционных изменений и адаптации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окружающей среды на развитие организмов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как ключ к росту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витаминов и минералов замедляет развитие и рост у детей и животных. Например, дефицит белка может привести к задержке роста и ослаблению иммунитета.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температуры и влажности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температуры влияют на окраску и активность насекомых, как у бабочек, которые меняют цвет в зависимости от влажности и тепла окружающей среды.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заболеваний и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замедляют общие процессы развития. Освещённость регулирует рост растений и биоритмы животных, обеспечивая нормальные условия функционирования.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размножения для выживания видов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увеличивает генетическое разнообразие, усиливая адаптационные возможности и повышая устойчивость популяций к изменяющимся условиям среды.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появление новых особей, что жизненно необходимо для поддержания численности и сохранения вида в природных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жизненная важность размножения и развития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— фундаментальные процессы, поддерживающие продолжение жизни, развитие биологического разнообразия и стабильность экосистем, что критично для нашего будущего.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2026-05-09T07:34:33Z</dcterms:created>
  <dcterms:modified xsi:type="dcterms:W3CDTF">2026-05-09T07:34:33Z</dcterms:modified>
</cp:coreProperties>
</file>