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Петрарка. Сонет CLX: любовь, память и внутренний конфликт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сонет о чувствах, которые меняют человека изнутри.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и Возрождение: истоки сонета CLX
</a:t>
            </a:r>
            <a:endParaRPr lang="en-US" sz="2771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Петрарка жил в XIV веке и стал одним из создателей европейской лирики Возрождения. Его сонет CLX вырос из традиции любовной поэзии, где особенно ценились личное чувство, ясная форма и внимание к внутреннему миру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сонет и чем отличается петрарковская форма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— это небольшое стихотворение из 14 строк. В итальянской традиции оно обычно делится на два четверостишия и два трехстишия, что помогает выстроить мысль последовательно.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схема рифмовки у Петрарки — ABBA ABBA CDE CDE. Она создаёт ощущение строгого порядка, в котором сначала возникает чувство, а затем приходит его осмысление.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Петрарковский сонет особенно логичен и музыкален. В нём переход от переживания к выводу звучит плавно, поэтому даже сложная мысль воспринимается ясно и цельно.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сонет CLX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сонета помогает увидеть, как чувство постепенно превращается в размышление.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так, чтобы показать движение от личного волнения к более глубокому пониманию любви.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CLX Франческо Петрарки, композиционный анализ текста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сонете CLX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Петрарки не выглядит спокойным или бытовым чувством. Она переживается как сильное, возвышенное и одновременно мучительное состояние, которое захватывает человека целиком.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Лаура становится образом идеала. Герой стремится к ней, но не может приблизиться, поэтому любовь в тексте связана с недостижимостью и постоянным ожиданием.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память и тоска. Прошлое не уходит бесследно: оно снова и снова возвращается в мысли героя и усиливает его душевное напряжение.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чувство оказывается двойственным. Оно дарит вдохновение, но вместе с тем приносит боль, сомнение и внутреннее раздвоение.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Лаура как центральный образ поэзии Петрарки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идеальной возлюбленной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Лаура в сонетах Петрарки — не обычный персонаж с подробной биографией. Это обобщённый и возвышенный образ красоты, света и недосягаемости, который задаёт тон всему циклу.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Лаура важна для читателя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подаче Лаура становится не только героиней любовной лирики, но и символом мечты. Для визуального ряда подходят образ женщины в одежде XIV века, рукопись или тихий сад.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сонета CLX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событие, а изменение чувства в ходе чтения.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к середине, а затем снижается: переживание постепенно переходит в мысль.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CLX Франческо Петрарки; схема эмоционального анализа текста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лирического героя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боль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может отказаться от чувства, хотя оно причиняет ему страдание. Любовь становится источником вдохновения и одновременно причиной душевной раны.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разочарование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героя постоянно сталкиваются ожидание лучшего и понимание недостижимости желаемого. Это делает его переживание особенно напряжённым и правдивым.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и тревога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душевное равновесие разрушено. Даже когда герой пытается успокоиться, память и сомнение снова возвращают его к волнению.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и недоступность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Лаура кажется близкой в мыслях, но остаётся недосягаемой в реальности. Именно это противоречие и создаёт главный внутренний конфликт сонета.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сонете CLX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CLX Франческо Петрарки; анализ художественных средств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помогают передать сложное чувство кратко и точно.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приёмов делает речь мелодичной и помогает передать внутренний разлад героя без 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сонета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переходе от чувства к размышлению в тексте сонета CLX.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музыкальность поэзии Петрарки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пишет мягко и точно: его строки звучат спокойно, но за этой сдержанностью чувствуется сильное волнение. Такой язык помогает передать переживание без лишней резкости.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ритм и звукопись: повторяющиеся созвучия, плавные переходы и логичная связь строк делают сонет похожим на продуманную мелодию признания.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ясной интонации и стройной речи чувство не распадается на отдельные всплески. Оно складывается в цельный образ, который легко запоминается и вызывает сочувствие.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времени и память о прошлом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переживание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возникает как событие, которое уже произошло, но не исчезло: герой хранит его в памяти и снова возвращается к нему мысленно.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воспоминание продолжает действовать, вызывая тоску, надежду и тревогу. Прошлое становится частью текущего внутреннего состояния.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превращает личный опыт в важную тему поэзии Возрождения: человек осознаёт ценность своих переживаний и их влияние на душу.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сонета CLX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даже в небольшом тексте мотивы тесно переплетены и поддерживают друг друга.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играет любовь, а память и страдание усиливают её эмоциональную глубину; надежда и идеал завершают смысловой круг.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сонета CLX Франческо Петрарки по тексту «Канцоньере»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удобно разбирать на уроке: в нём мало событий, но много смысла, поэтому легко увидеть, как одно чувство раскрывается через образы и интонацию.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научиться находить противопоставления: радость и боль, близость и недоступность, надежду и сомнение. Эти пары делают переживание героя особенно заметным.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показывает, как устроена классическая композиция: сначала возникает эмоциональное напряжение, а затем приходит мысль, которая помогает понять переживание глубже.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учит внимательному чтению поэзии: важно замечать не только тему, но и художественные средства, через которые автор передаёт внутренний мир.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сонет CLX изучают в школе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на которой живёт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времени Петрарки книга была не только источником знаний, но и предметом уважения. Аккуратная страница, бережно выписанные буквы и ясный текст создают образ учёности и сосредоточенного труда.
</a:t>
            </a:r>
            <a:endParaRPr lang="en-US" sz="1418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 и рукопись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Писательский труд в эпоху Петрарки часто был связан с пером, чернилами и переписыванием текстов от руки. Такая деталь помогает представить, как рождались стихи: медленно, внимательно и почти как работа мастера.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свиток и тишина кабинета
</a:t>
            </a:r>
            <a:pPr algn="l" indent="0" marL="0">
              <a:lnSpc>
                <a:spcPct val="115000"/>
              </a:lnSpc>
              <a:buNone/>
            </a:pPr>
            <a:r>
              <a:rPr lang="en-US" sz="7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свитка или старинной книги подходит к поэзии Петрарки, потому что его стихи выросли из книжной культуры Средневековья и раннего Возрождения. Тихий кабинет, рукописи и свет лампы передают атмосферу размышления.
</a:t>
            </a:r>
            <a:endParaRPr lang="en-US" sz="1324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рукопись и культура эпохи Петрарки
</a:t>
            </a:r>
            <a:endParaRPr lang="en-US" sz="28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Петрарки на европейскую литературу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стал образцом для поэтов разных стран, а его любовная лирика повлияла на развитие сонета как международной формы.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укрепилась модель возвышенной любовной лирики, а образ Петрарки стал ориентиром для последующих поэтов.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европейской литературы: традиция петраркизма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таком объёме Петрарка успевает показать чувство, конфликт и итоговую мысль, не теряя ясности и музыкальности.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строк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помещают целый внутренний мир в очень короткую форму.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итальянского сонета и текст сонета CLX Франческо Петрарки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частей сонета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короткие, но выполняют разные задачи: одна задаёт эмоциональный толчок, другая помогает понять его смысл.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Катренам принадлежит начало переживания, терцетам — его осмысление; вместе они создают чёткое движение от чувства к выводу.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Структурный анализ сонета CLX Франческо Петрарки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для анализа сонета CLX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определить главную тему: это не обычная история любви, а изображение идеального, но недостижимого чувства, которое постоянно возвращается в память героя.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рассмотреть образ Лауры и внутренний конфликт лирического героя. Его переживания строятся на противоположностях, поэтому текст кажется живым и психологически точным.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полезно обратить внимание на форму: строгий сонет, плавный ритм и художественные средства помогают Петрарке превратить личное чувство в глубокое поэтическое высказывание.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CLX: короткая форма, большая глубина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CLX показывает, как Петрарка умеет соединять личное чувство, строгую форму и тонкое размышление. Именно поэтому его стихи остаются понятными и близкими читателю.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2026-05-19T05:53:53Z</dcterms:created>
  <dcterms:modified xsi:type="dcterms:W3CDTF">2026-05-19T05:53:53Z</dcterms:modified>
</cp:coreProperties>
</file>