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Всесторонность профессионала: основная тема и ключевые вопросы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профессионал должен сочетать знания, опыт и личностное развитие для успеха.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цифровизация требуют от школьников непрерывного саморазвития, владения английским и гибких навыков для успешной профессиональной карьеры во взрослом возрасте.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всестороннего развития в современном мире
</a:t>
            </a:r>
            <a:endParaRPr lang="en-US" sz="25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как фундамент роста профессионала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старших классах акцент делается на развитии критического мышления, анализа информации и эффективной коммуникации, что формирует основу профессионального мышления.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английского языка способствует не только овладению языковой грамотностью, но и умению вести публичные выступления и аргументированные дискуссии.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и личная ответственность в учебном процессе развивают навыки планирования, что важно для дальнейшего профессионального успеха.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Волонтёрская деятельность как школа лидерства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волонтёрских программах помогает школьникам развить навыки ответственности и работы в команде, а также формирует социальную активность и эмпатию.
</a:t>
            </a:r>
            <a:endParaRPr lang="en-US" sz="1051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и олимпиады как практика навыков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школьными проектами и участие в олимпиадах расширяют кругозор и обеспечивают применение теоретических знаний на практике, укрепляя профессиональные компетенции.
</a:t>
            </a:r>
            <a:endParaRPr lang="en-US" sz="1040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Внеурочная деятельность для формирования инициативности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после уроков участвуют в формировании самостоятельности и способности эффективно решать задачи в коллективе, что важно для будущей карьеры.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личного опыта: школьные проекты и волонтёрство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мышления позволяет адаптироваться к быстро меняющимся условиям и искать нестандартные решения профессиональных задач.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 включает владение современными технологиями и инструментами информационного поиска и обработки данных.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работать в команде способствует эффективному взаимодействию и достижению общих целей в многонациональной и междисциплинарной среде.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Межкультурная коммуникация и английский язык расширяют возможности для международного сотрудничества и карьеры.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навыки XXI века, необходимые профессионалу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1925" y="2477750"/>
            <a:ext cx="2733249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примеры навыков и их отражение в учебном процессе и конкурсах, показывая значимость комплексных компетенций.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Гибридные навыки повышают конкурентоспособность при поступлении в вузы и на рынке труда.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выпускников школ, 2022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профессиональные навыки и их применение
</a:t>
            </a:r>
            <a:endParaRPr lang="en-US" sz="254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42260"/>
            <a:ext cx="368100" cy="294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42260"/>
            <a:ext cx="368100" cy="294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Междисциплинарный подход в образовательном процессе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работы с международной информацией и общения в глобальной профессиональной среде.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понимать основы бизнеса и финансов, важные для профессионального роста в разных сферах.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иностранных культур через язык способствует межкультурной коммуникации и открывает новые профессиональные горизонты.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навыки работы с цифровыми технологиями и программным обеспечением для решения разнообразных задач.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 инициативность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 инициатива развиваются через активное участие в учебных проектах и наставнических программах, что формирует готовность к самостоятельной работе.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зрелость и самостоятельность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зрелость помогает эффективно управлять конфликтами и интегрироваться в коллектив, поддерживая гармоничное профессиональное общение.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личностных качеств в профессиональном развитии
</a:t>
            </a:r>
            <a:endParaRPr lang="en-US" sz="295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 признана ключевой среди работодателей и учащихся, что отражает важность технологий в современной профессиологии.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указанных компетенций повышает шансы на успешное трудоустройство и профессиональный рост.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карьерного центра, 2023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востребованные компетенции среди выпускников (2023)
</a:t>
            </a:r>
            <a:endParaRPr lang="en-US" sz="25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 2020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дистанционного обучения в школах России в ответ на пандемию COVID-19 потребовало быстрой адаптации всех участников образовательного процесса.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2020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Активация дистанционных групп и проведение онлайн-проектов, укрепление навыков самостоятельной работы с новыми технологиями.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2020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и внедрение онлайн-ресурсов и проектных платформ для поддержания качества обучения и взаимодействия между учениками и преподавателями.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цифровой адаптации в российском образовании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гибридных профессий обусловлен интеграцией цифровых и лингвистических компетенций, отражая современные требования рынка труда.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 значительный сдвиг в сторону многопрофильных специалистов с упором на IT и аналитику, что повышает гибкость карьерных возможностей.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Центра занятости, 2023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структуре профессий за последние 10 лет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владение английским открывает доступ к престижным зарубежным вузам и международным программам обмена, расширяя горизонты образовательных возможностей.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международных олимпиадах и проектах требует уверенной языковой компетенции для эффективного коммуникационного и профессионального взаимодействия.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компании придают высокое значение владению английским как базовому условию для карьерного роста и расширения профессиональных связей.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— ключ к международной карьере
</a:t>
            </a:r>
            <a:endParaRPr lang="en-US" sz="25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проектной деятельности учащиеся учатся понимать чувства и точки зрения других, что способствует формированию навыков эмпатии и укрепляет командное сотрудничество.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как основа успешного взаимодействия
</a:t>
            </a:r>
            <a:endParaRPr lang="en-US" sz="1244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конструктивного обсуждения и ролевых сценариев на английском помогает развивать эмоциональный интеллект, снижая конфликтность и способствуя гармоничной коммуникации.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Дебаты и ролевые игры для развития коммуникации
</a:t>
            </a:r>
            <a:endParaRPr lang="en-US" sz="1174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эмоционального интеллекта в школьной среде
</a:t>
            </a:r>
            <a:endParaRPr lang="en-US" sz="28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829319"/>
            <a:ext cx="4332300" cy="195751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сочетание технологий и личностных качеств, необходимых для успешной профессиональной деятельности.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Успешный профессионал объединяет технические знания и развитые социальные навыки для конкурентоспособности на рынке труда.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Economic Forum 2023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и надпрофессиональные навыки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Учителя-наставники помогают не только освоить знания, но и развить личностные качества через поддержку и пример.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коллективных проектах формирует навыки сотрудничества, что важно для успешной командной работы.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Олимпиадные команды стимулируют соревновательный дух и способствуют углубленному изучению предметов.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деятельность способствует развитию лидерских качеств и ответственности перед группой и задачами.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наставничества и совместной деятельности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Онлайн-курсы и образовательные платформы расширяют возможности для самостоятельного изучения и углубления знаний по интересующим темам.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Видеоматериалы и интерактивные конкурсы стимулируют мотивацию и помогают применять язык в реальных ситуациях.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Саморазвитие через образовательные ресурсы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пример успешного старшеклассника, достигшего результатов благодаря сочетанию академических и внеучебных достижений.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был принят на престижную международную стажировку, демонстрируя пользу комплексного подхода к развитию.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международной молодёжной организации, 2023
</a:t>
            </a:r>
            <a:endParaRPr lang="en-US" sz="979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Недостатки одностороннего развития для школьника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Ограничение только на академические знания снижает мотивацию и сужает выбор профессиональных направлений.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Отсутствие soft skills усложняет коммуникацию и работу в команде, что влияет на успех в учебе и будущем трудоустройстве.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 старшеклассника: взгляд в будущее
</a:t>
            </a:r>
            <a:endParaRPr lang="en-US" sz="2194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обучение и применение новых технологий помогут адаптироваться к быстро меняющемуся миру профессий.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Мультидисциплинарный подход расширяет кругозор и готовит к решению комплексных задач в разных сферах.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международных проектах формирует глобальное мышление и конкурентоспособность на мировом рынке труда.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всестороннее развитие — залог успеха будущего профессионала
</a:t>
            </a:r>
            <a:endParaRPr lang="en-US" sz="2892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языковых знаний, гибкости мышления и социальных навыков обеспечивает успешное образование, карьеру и международное признание в XXI веке.
</a:t>
            </a:r>
            <a:endParaRPr lang="en-US" sz="14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2026-05-07T18:32:32Z</dcterms:created>
  <dcterms:modified xsi:type="dcterms:W3CDTF">2026-05-07T18:32:32Z</dcterms:modified>
</cp:coreProperties>
</file>