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«Нет, не тебя так пылко я люблю…»: любовь, память и утрата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говорит о любви через память, боль и невозможность вернуть прошлое.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последний год жизни поэта и отражает его напряжённое душевное состояние. Здесь любовь соединяется с одиночеством, размышлением о судьбе и горьким переживанием утраты.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Лермонтова: время внутренней потери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любовное стихотворение, но в нём нет радостного признания или восторга. Главное здесь — не событие, а скрытое движение души и переживание внутренней 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через отрицание и сравнение: настоящее чувство он отделяет от прошлого идеала. Так обычная любовная тема превращается в тонкое психологическое признание.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раскрывается постепенно, как мысль во время разговора с самим собой. Читатель видит, как живое чувство уступает место памяти и печальному осознанию утраты.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любовной лирики Лермонтова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настоящего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 стихотворении важна не только как реальный адресат, но и как часть прошлого героя. Её образ связан с сильным переживанием, которое не исчезло со временем.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человек и образ-воспоминание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живым человеком возникает другой образ — идеальный и сохранённый памятью. Именно это различие делает чувство героя сложным: он любит не только того, кто перед ним, но и то, что уже ушло.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прошлого идеала в памяти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контрасты раскрывается главная мысль стихотворения.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противопоставления ведут к одному выводу: герой обращён не к настоящему человеку, а к сохранённому в душе прошлому чувству.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«Нет, не тебя так пылко я люблю…»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Отрицание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резко и сразу показывает: герой говорит не о прямой любви к человеку рядом.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Объяснение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его чувство связано не с настоящим моментом, а с более глубоким внутренним переживанием.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
</a:t>
            </a:r>
            <a:pPr algn="l" indent="0" marL="0">
              <a:lnSpc>
                <a:spcPct val="130039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 текст входит прошлое: герой мысленно возвращается к образу, который сохранился в памяти и стал особенно дорогим.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Печальный итог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возникает тихое признание утраты: прошлое уже не вернуть, а настоящее не может заменить прежнее чувство.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стихотворения: движение от отрицания к признанию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«Нет, не тебя так пылко я люблю…»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все мотивы и делает переживание героя особенно личным.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память и утрата: именно они определяют смысл любви и объясняют внутреннюю боль героя.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него сталкиваются два образа: живой и идеальный. Первый существует рядом, второй живёт в памяти и кажется более дорогим.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перед собой реального человека, но его чувства обращены к прошлому. Из-за этого настоящее не приносит ему полноты переживания.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признание героя кажется очень личным. Он говорит не о счастливой любви, а о невозможности соединить прошлое и настоящее.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не выражен громко. Он звучит спокойно, но за внешней сдержанностью чувствуется глубокая печаль и одиночество.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внутренний конфликт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переживания героя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стихотворении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 стихотворения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звучит спокойно, почти по-разговорному, но за этой простотой скрыта боль. Благодаря мягкой интонации стихотворение воспринимается как очень личное признание.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вечера или сумерек помогает почувствовать настроение текста. Это время, когда всё становится тише, а воспоминания особенно заметны и печальны.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интонация и образ сумерек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Лермонтова сохраняет не только события, но и чувства: прошлое не исчезает, а продолжает влиять на героя и его взгляд на настоящее.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воспоминание оказывается сильнее живого момента: рядом есть реальный человек, но внутренне герой обращён к тому, что уже пережито.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любовь звучит не как радость встречи, а как верность идеальному образу, который остался в душе после утраты и стал частью внутреннего мира.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в лирике Лермонтова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стихотворения М. Ю. Лермонтова «Нет, не тебя так пылко я люблю...»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сюжетное действие, а изменение внутреннего состояния героя: мысль движется от резкости к тихой печали.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усиливаются к середине и остаются напряжёнными до конца, поэтому стихотворение воспринимается как сдержанная исповедь.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строится на отрицании, которое сразу задаёт неожиданный поворот мысли и показывает: речь пойдёт не о прямом признании, а о сложном переживании.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звучат особенно сильно благодаря доверительной интонации: за внешней ясностью скрыта глубокая боль, поэтому текст кажется очень личным и искренним.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смысловых противопоставлений помогают увидеть разницу между настоящим и прошлым, между живым присутствием и образом, сохранённым в памяти и воображении героя.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выразительные средства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42981"/>
            <a:ext cx="4063200" cy="180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«Нет, не тебя так пылко я люблю...»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детали помогают раскрыть смысл стихотворения без длинного сюжета.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создаётся через точные противопоставления: каждая деталь не просто украшает текст, а помогает понять внутренний конфликт героя.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открывается как обычная фраза, почти разговорное обращение, которое сразу привлекает внимание своей неожиданностью и простотой.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Глубина признания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речь становится серьёзнее: за краткими словами открывается память о прошлом и чувство, которое не исчезло вместе с временем.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Исповедальный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интонация звучит как тихое признание утраты: герой уже не спорит с чувствами, а бережно и печально их осознаёт.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Интонация: от разговорной к исповедальной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образ живёт в памяти героя как идеал: он связан с ярким переживанием, мечтой и тем чувством, которое оказалось сильнее времени и повседневности.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образ — это реальный человек рядом, но он не вызывает прежней глубины отклика. Контраст показывает, что для героя память важнее настоящего присутствия.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женских образов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в стихотворении связана с утратой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лирического признания: от воспоминания о прошлом к пониманию невозможности вернуть прежнее чувство.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стихотворения М. Ю. Лермонтова «Нет, не тебя так пылко я люблю...»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стихотворение держится на взаимодействии трёх сильных чувств, а не на развитии внешнего события.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текста — воспоминание: именно оно направляет мысль героя и соединяет идеализацию с горьким разочарованием.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показано состояние, которое понятно многим: человек может помнить прошлое ярче, чем замечать то, что происходит сейчас рядом.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чувство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точно показывает, как воспоминание меняет отношение к любви: оно не просто хранит чувства, а делает их более тихими и печальными.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памяти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очень искренне, без украшений и громких слов. Из-за этого его переживание выглядит настоящим и близким даже школьнику.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героя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утраты идеала остаётся важной в любое время, потому что каждому человеку бывает трудно отпустить то, что когда-то казалось самым дорогим.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тема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современного читателя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показывает, что любовь может жить не в настоящем, а в памяти о прошлом. Именно поэтому его тихое признание звучит так глубоко и трогательно.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любовь как память о недостижимом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2026-05-23T01:09:56Z</dcterms:created>
  <dcterms:modified xsi:type="dcterms:W3CDTF">2026-05-23T01:09:56Z</dcterms:modified>
</cp:coreProperties>
</file>