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здесь особенно разнообразна: природа, население и хозяйство меняются от гор до островов.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Центральной Америки и Вест-Индии, Андские страны: общий обзор региона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Америка включает Гватемалу, Белиз, Гондурас, Сальвадор, Никарагуа, Коста-Рику и Панаму. Вест-Индия — острова Карибского моря (Большие Антильские, Малые Антильские, Багамы). К Андам относят Венесуэлу, Колумбию, Эквадор, Перу, Боливию и Чили. Регион «собран» в зоне взаимодействия океана, суши и плит.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рамки и состав субрегионов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географическое положение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Панамский перешеек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Панамский перешеек соединяет два материка и одновременно разделяет Тихий и Атлантический океаны. Поэтому здесь особенно заметна роль морских путей и транспортных коридоров.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как «каркас» 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протянулись более чем на 7000 км вдоль западной окраины Южной Америки. Это самая длинная горная система мира, формирующая климатические различия по высоте.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Карибского бассейна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Карибском бассейне встречаются острова вулканического и кораллового происхождения. Многие из них располагают удобными бухтами и гаванями, важными для судоходства и торговли.
</a:t>
            </a:r>
            <a:endParaRPr lang="en-US" sz="996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Тропики, осадки и циклоны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лежит в тропических и субтропических широтах: держатся высокие температуры и влажность, выражена сезонность осадков. В ряде районов повышается опасность тропических циклонов.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региона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Внутрирегиональные различия во многом связаны с площадью территорий, условиями расселения и историческими миграциями.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высокие значения у континентальных стран, тогда как островные государства Карибского бассейна представлены меньшими показателями.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Схематичные условные индексы по численности населения (точные значения в слайде не приведены).
</a:t>
            </a:r>
            <a:endParaRPr lang="en-US" sz="6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1910128"/>
            <a:ext cx="4014300" cy="18654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субрегионов по основным признакам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задаёт «набор ограничений и возможностей», а значит — и специализацию, и транспорт.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Везде решающими остаются природные условия: там, где легче строить и перевозить, развиваются соответствующие отрасли и транспортные маршруты.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описанным в курсе региональным особенностям (без привязки к статистическим таблицам).
</a:t>
            </a:r>
            <a:endParaRPr lang="en-US" sz="62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Вест-Индия как островной карибский мир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 морские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Вест-Индия включает Кубу, Гаити, Доминиканскую Республику, Ямайку, Пуэрто-Рико, Багамы и множество островов Малых Антил. Острова расположены на важных маршрутах между Северной и Южной Америкой, а также Европой и Атлантикой.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Портовая экономика и культурное смешение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большинства стран и территорий характерны портовые функции и международный туризм. В экономике заметны производство сахара и зависимость от импорта топлива и продовольствия, а культурный облик формируется смешением африканских, европейских и местных традиций.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влияют на хозяйство Центральной Америки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причинно-следственных связей: рельеф, климат и опасности → транспорт и отрасли.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526" y="3135466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3135" y="1036537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53126" y="3842698"/>
            <a:ext cx="249000" cy="249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53126" y="2446658"/>
            <a:ext cx="249000" cy="221333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Центральной Америки: экспортные культуры и услуги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 и тропические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хозяйстве Центральной Америки исторически важны кофе, какао и тропические фрукты. Они формируют экспортные доходы и поддерживают переработку сырья на местных предприятиях.
</a:t>
            </a:r>
            <a:endParaRPr lang="en-US" sz="1068" dirty="0"/>
          </a:p>
        </p:txBody>
      </p:sp>
      <p:sp>
        <p:nvSpPr>
          <p:cNvPr id="17" name="Text 3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Бананы и сахарный тростник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Бананы и сахарный тростник — ключевые экспортные позиции. Их выращивание тесно связано с плантационной формой хозяйства, поскольку рельеф и климат ограничивают «альтернативы».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5692573" y="97716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как основа занятости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Гватемала, Гондурас и Никарагуа сохраняют высокую зависимость от сельского хозяйства и переработки сырья. Это делает экономику чувствительной к урожаям и изменению спроса.
</a:t>
            </a:r>
            <a:endParaRPr lang="en-US" sz="1069" dirty="0"/>
          </a:p>
        </p:txBody>
      </p:sp>
      <p:sp>
        <p:nvSpPr>
          <p:cNvPr id="19" name="Text 5"/>
          <p:cNvSpPr txBox="1"/>
          <p:nvPr/>
        </p:nvSpPr>
        <p:spPr>
          <a:xfrm>
            <a:off x="5692563" y="3797162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 как глобальный сервис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Панамский канал имеет мировое значение: он сокращает путь между Атлантическим и Тихим океанами. От этого напрямую зависит выручка транспортного сектора и связанных услуг.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5692563" y="2387289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 и морские перевозки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Панама и ряд соседей используют транзитное положение. Развитие портов и логистики помогает превращать географию в экономическую выгоду, дополняя сельскохозяйственный экспорт.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Андских стран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активнее растут в крупнейших городах, но в экономике по-прежнему доминирует экспорт сырья и энергоресурсов.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Анд ориентируются на сочетание добычи и услуг: диверсификация ускоряется там, где формируются городские рынки и инфраструктура.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долей секторов (ориентировочно, без привязки к конкретной статистике за год).
</a:t>
            </a:r>
            <a:endParaRPr lang="en-US" sz="6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Анды: высотная поясность и размещение населения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часто располагаются в межгорных котловинах, где климат мягче. В таких местах проще строить транспортные пути, собирать людей и обеспечивать работу транспорта и торговли.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задаёт «карты» земледелия. На средних высотах выращивают картофель, кукурузу, бобовые, кофе и чай, а в высокогорьях развиваются пастбищное животноводство и холодостойкие культуры.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Андах природные условия резко меняются с высотой: у подножий преобладают влажные тропические леса, выше идут горные леса, затем высокогорные луга и ледники. Это влияет на всё хозяйство.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примеры — Богота, Кито, Ла-Пас и Куско: эти города находятся на больших высотах над уровнем моря. Их расположение хорошо показывает связь между рельефом и расселением.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входит в число крупных производителей серебра, а также добывает медь, цинк и золото. Боливия известна запасами природного газа и лития, Колумбия экспортирует нефть, уголь и кофе.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ресурсы Андских стран на мировом рынке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 занимает одно из ведущих мест в мире по добыче меди и устойчиво поставляет этот металл на глобальный рынок. Такая роль укрепляет валютные поступления, но делает экономику чувствительной к колебаниям цен и спроса.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9886" y="950175"/>
            <a:ext cx="4784228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и столицы Центральной Америки, Вест-Индии и Андских стран
</a:t>
            </a:r>
            <a:endParaRPr lang="en-US" sz="1953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Упрощённая сводная таблица: в одной строке объединены страны субрегиона, указаны столицы и ключевая особенность. Для Боливии отмечено наличие двух столиц с разными функциями.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картографическим материалам и официальным сведениям о столицах (без численных оценок).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административная организация и экономические акценты тесно связаны с природной средой: островная логистика задаёт один тип развития, а горный рельеф — другой.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как ответ на общие вызовы региона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сотрудничества, обозначенные в субрегиональных объединениях (SICA, CARICOM, Андское сообщество)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товары экспорта региона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вывоза заметно различается: Центральная Америка сильнее опирается на сельское хозяйство, Вест-Индия — на услуги и портовую деятельность, а Анды — на металлы и энергоносители.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целом регион демонстрирует разную степень зависимости от природы и внешних рынков: сырьевые потоки формируют доходы одних стран, тогда как туризм и логистика — других.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материалам (без привязки к точным статистическим объёмам); дата не указана.
</a:t>
            </a:r>
            <a:endParaRPr lang="en-US" sz="6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48489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9120" y="1022065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48465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57990"/>
            <a:ext cx="249000" cy="199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0053" y="2435157"/>
            <a:ext cx="249000" cy="249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языки и культурное разнообразие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и в образовании заметны испанский и английский, а также французский. Наряду с ними сохраняются креольские языки и языки коренных народов, особенно в общинах с давними традициями.
</a:t>
            </a:r>
            <a:endParaRPr lang="en-US" sz="958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Анд: кечуа и аймара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Андских странах до сих пор звучат языки кечуа и аймара. Их устойчивость связана с историческим продолжением культур доколумбовых цивилизаций, которое проявляется в быту, праздниках и локальной идентичности.
</a:t>
            </a:r>
            <a:endParaRPr lang="en-US" sz="958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причины этнического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Вест-Индии характерно многообразие этнических групп. Оно складывалось под влиянием колонизации, работорговли и последующих миграций, поэтому культурные практики здесь особенно ярко отличаются по островам и территориям.
</a:t>
            </a:r>
            <a:endParaRPr lang="en-US" sz="865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рост и концентрация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крупных городов увеличивается быстрее, чем сельское. В столицах сосредоточены образование, транспорт, управление и основные рабочие места, из-за чего повседневные возможности часто зависят от места проживания.
</a:t>
            </a:r>
            <a:endParaRPr lang="en-US" sz="85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 «карта»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культурные традиции работают как своеобразная карта прошлого. Колониальное наследие, морские связи и местные корни переплетаются, создавая сложную, но понятную мозаику для понимания региона.
</a:t>
            </a:r>
            <a:endParaRPr lang="en-US" sz="9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Карибские берега: когда море становится рабочим местом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Пляжи, курорты и исторические кварталы Вест-Индии притягивают путешественников из разных стран. Туризм поддерживает занятость в гостиницах, транспорте и общественном питании, а также запускает цепочки в сфере услуг. Стабильность и удобная логистика здесь критически важны.
</a:t>
            </a:r>
            <a:endParaRPr lang="en-US" sz="871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города и «пейзажные»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Гавана, Санто-Доминго и Картахена — примеры мест, где архитектура и городская среда превращаются в туристический ресурс. Центральная и Южная Америка расширяют выбор за счёт колониальных центров и природных объектов: вулканов и национальных парков. Отдельные маршруты формируют долгосрочные доходы региона.
</a:t>
            </a:r>
            <a:endParaRPr lang="en-US" sz="823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в кадре: Куско, Кито и озеро Титикака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Андах туриста особенно вдохновляют смешение природных ландшафтов и исторического наследия. Куско, Кито и озеро Титикака создают опыт «пейзаж + культура» в одном путешествии. Эта отрасль зависит от международного потока и устойчивости инфраструктуры.
</a:t>
            </a:r>
            <a:endParaRPr lang="en-US" sz="92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 важная отрасль экономики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 в странах региона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Карибского бассейна ключевые угрозы — ураганы и штормовые нагоны, тогда как в Центральной Америке и Андах чаще проявляются землетрясения, вулканизм и оползни.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рисков напрямую влияет на расселение и инфраструктуру: от трасс и мостов до систем водоснабжения и мер защиты поселений.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качественных характеристик рисков по региональным описаниям (без численных долей); дата не указана.
</a:t>
            </a:r>
            <a:endParaRPr lang="en-US" sz="5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развития и социальные различия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Банки, университеты, предприятия и транспортные узлы чаще сосредоточены в крупных городах. Сельские районы нередко отстают по уровню жизни, поэтому социальная мобильность зависит от доступа к услугам и рабочим местам.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Андах сохраняются контрасты между горными районами, прибрежными зонами и высокогорными плато, где условия жизни и транспорт могут быть совсем иными. В Вест-Индии многие государства сталкиваются с дефицитом территории и зависимостью от импорта.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Центральной Америки, Вест-Индии и Анд заметна неравномерность доходов и сильная зависимость от экспорта сырья. Дополняют картину внешняя трудовая миграция и различия между столицами и периферией.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016389"/>
            <a:ext cx="4014300" cy="165294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субрегионов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сравнение: у каждого субрегиона есть собственные сильные стороны и «узкие места», которые связаны с природой, транспортом и структурой экономики.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 ограничения образуют «замкнутую связку»: где экономика опирается на природу, там же растёт уязвимость к внешнему спросу и природным рискам.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описаниям субрегионов и их экономико-географическим характеристикам (дата не указана).
</a:t>
            </a:r>
            <a:endParaRPr lang="en-US" sz="62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природа и хозяйство в регионе взаимно определяют друг друга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Америка, Вест-Индия и Анды объединены общим историческим опытом и международными связями, но различаются природой и специализацией. Дальнейшее развитие требует диверсификации, лучшего транспорта и снижения уязвимости к стихиям.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2026-05-13T23:27:37Z</dcterms:created>
  <dcterms:modified xsi:type="dcterms:W3CDTF">2026-05-13T23:27:37Z</dcterms:modified>
</cp:coreProperties>
</file>