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многообразие бактерий: ключевые темы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бактерий в природе и жизни человека: строение, формы, функции и значение.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открытия и изучение бактерий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1676 году Антони ван Левенгук впервые увидел бактерии под микроскопом. Эти древнейшие формы жизни существуют более 3,5 миллиардов лет и стали объектом детального изучения благодаря развитию микроскопии.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бактерии: основные характеристики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одноклеточные организмы без ядра (прокариоты), размером от 0,5 до 10 микрометров. Они обладают простым строением и способны к быстрому размножению.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бактерий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микроорганизмы встречаются в почве, воде, воздухе, а также в организмах растений, животных и человека, проявляя адаптивность к самым разным условиям.
</a:t>
            </a:r>
            <a:endParaRPr lang="en-US" sz="1173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приспособляемость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319104"/>
            <a:ext cx="450000" cy="40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6075" y="1294104"/>
            <a:ext cx="39375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38775" y="1294104"/>
            <a:ext cx="39375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15400" y="3084118"/>
            <a:ext cx="393750" cy="450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60825" y="3084118"/>
            <a:ext cx="337500" cy="450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бактериальной клетки
</a:t>
            </a:r>
            <a:endParaRPr lang="en-US" sz="2878" dirty="0"/>
          </a:p>
        </p:txBody>
      </p:sp>
      <p:sp>
        <p:nvSpPr>
          <p:cNvPr id="15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защиту клетки и задаёт её форму, предотвращая разрушение под воздействием внешних факторов.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Содержит генетический материал в виде кольцевой ДНК, управляющий всеми процессами внутри клетки.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Нуклеоид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Регулирует обмен веществ между клеткой и окружающей средой, поддерживая внутренний баланс и жизнедеятельность.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Цитоплазматическая мембрана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Органеллы, отвечающие за синтез белков, необходимые для функционирования и роста бактерии.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подвижность некоторых бактерий, позволяя им перемещаться в жидкости или по поверхностям.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и реснички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форм бактерий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Кокки — шаровидные бактерии, часто образуют скопления или цепочки, что помогает им выживать и размножаться.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Вибрионы и спириллы отличаются изогнутой и спиралевидной формами соответственно, что способствует их передвижению в жидкой среде.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Бациллы имеют продолговатую палочковидную форму и встречаются в различных средах, включая почву и кишечник.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Жгутики, реснички и механизмы движения бактерий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— длинные нитевидные структуры, которые помогают бактериям активно плавать в жидкостях, обеспечивая направленное движение.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— более короткие выросты, укрепляющие способность бактерий передвигаться по твёрдым поверхностям, а некоторые виды меняют форму для скольжения.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бактерий: особенности процесса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48060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Бинарное деление — основной способ размножения — предполагает деление одной клетки на две идентичные дочерние за короткий промежуток времени.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оптимальных условиях этот процесс может занимать менее 20 минут, что позволяет быстро заполнять новые среды и создавать большие колонии.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образуют споры для защиты от суровых факторов окружающей среды, включая температуру и высыхание.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лет
</a:t>
            </a:r>
            <a:endParaRPr lang="en-US" sz="4269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сохраняют жизнеспособность, выдерживая экстремальные условия и позволяя бактериям переживать неблагоприятные периоды.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микробиологии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724194"/>
            <a:ext cx="4791900" cy="168421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бактерий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основные морфологические формы бактериальных клеток, их размеры и среды обитания.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форме и размерах бактерий обеспечивают им адаптацию к разнообразным экологическим нишам.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бактерии: распределение по средам
</a:t>
            </a:r>
            <a:endParaRPr lang="en-US" sz="2822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способны выживать в самых различных условиях, включая экстремальные, от горячих источников до ледяных областей.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высокую экологическую универсальность бактерий и их важность в глобальных биогеохимических циклах.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исследования, 2023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Автотрофные и гетеротрофные бактерии: различия питания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Автотрофные бактерии способны синтезировать органические вещества из неорганических соединений, используя энергию света или химических реакций для поддержания жизни и роста.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являются примерами автотрофов, выделяющими кислород при фотосинтезе и играющими важную роль в кислородном балансе экосистем.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гетеротрофы ведут паразитический образ жизни, вызывая болезни у растений, животных и человека.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Гетеротрофные бактерии получают энергию и питательные вещества, разлагая готовые органические вещества, часто участвуя в разложении мёртвого материала.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бактерий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способствуют разложению органических остатков, очищая окружающую среду и возвращая важные вещества в круговорот природы.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бактерий в биохимических циклах углерода, азота и серы помогает сохранять экологическое равновесие в различных экосистемах.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бактерии фиксируют атмосферный азот, превращая его в форму, доступную для растений, что улучшает плодородие почвы.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бактерий в человеке: количественные данные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Микрофлора человека играет важную роль в поддержании здоровья, влияя на иммунитет и пищеварение.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количество бактерий сосредоточено в кишечнике, что подчеркивает их значение для пищеварительной системы и метаболизма.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Микробиологические исследования, 2010-2020 гг.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 и их значение в жизни человека
</a:t>
            </a:r>
            <a:endParaRPr lang="en-US" sz="2544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кисломолочных продуктов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Молочнокислые бактерии участвуют в ферментации молока, создавая йогурты, кефир и сыры. Этот процесс улучшает вкусовые качества и способствует сохранению продуктов.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кишечной микрофлоры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Кишечная палочка вырабатывает витамины группы B, которые важны для обмена веществ, а также помогает поддерживать баланс микрофлоры, предотвращая рост патогенных организмов.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окружающей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применяются для биологической очистки сточных вод и разложения токсичных веществ, что способствует сохранению природных ресурсов и уменьшению загрязнений.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Патогенные бактерии: примеры заболеваний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Пневмококки вызывают тяжёлые инфекции дыхательных путей, включая воспаление лёгких и менингит, представляя серьёзную угрозу для здоровья людей различных возрастов.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Сальмонеллы и стрептококки связаны с кишечными инфекциями и заболеваниями горла, требуя соблюдения мер гигиены для предотвращения распространения.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517"/>
            <a:ext cx="4129200" cy="1842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800" y="964517"/>
            <a:ext cx="4129200" cy="18428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и устойчивость бактерий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действия антибиотиков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воздействуют на жизненно важные процессы бактерий, убивая их или замедляя рост. Например, пенициллин разрушает клеточную стенку микробов.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46548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устойчивости к антибиотикам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неправильном применении антибиотиков бактерии могут приобретать устойчивость, что приводит к появлению опасных штаммов, устойчивых к многим лекарствам, затрудняя лечение инфекций.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бактерий в биотехнологиях и производстве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 модифицированные бактерии производят важные лекарства, в том числе человеческий инсулин для лечения диабета.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с участием бактерий позволяют создавать ферменты, используемые в разнообразных производственных процессах.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пищевой промышленности бактерии используются для производства витаминов, пищевых добавок и пробиотиков, улучшающих здоровье.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применяются в биоремедиации для очистки загрязнённых почв и воды от токсичных веществ.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человека и бактерий: циклы влияния
</a:t>
            </a:r>
            <a:endParaRPr lang="en-US" sz="2597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Источники: научные исследования по микробиологии и экологии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Deinococcus radiodurans живёт в экстремальных условиях, демонстрируя высочайшую устойчивость к радиации и сохраняя жизнедеятельность.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1000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 превышает смертельную для человека дозу радиации, которую бактерия способна переносить.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микробиологов, 2023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бактерий: итоги и выводы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фундамент жизни на Земле, поддерживают экосистемы и здоровье человека. Их изучение открывает пути к новым медицинским и экологическим достижениям.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2026-05-08T12:16:06Z</dcterms:created>
  <dcterms:modified xsi:type="dcterms:W3CDTF">2026-05-08T12:16:06Z</dcterms:modified>
</cp:coreProperties>
</file>