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3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«Матрёнин двор»: судьба человека и нравственный выбор
</a:t>
            </a:r>
            <a:endParaRPr lang="en-US" sz="3033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тихой силе доброты, совести и человеческой правде.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1950-х: мир после войны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послевоенную деревню с бедностью, тяжёлым трудом и дефицитом. Солженицын опирался на реальные наблюдения, а впервые текст был опубликован в 1963 году в журнале «Новый мир». 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как свидетель событий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— учитель математики и бывший заключённый. Он приезжает искать тихое место для жизни и работы, поэтому внимательно замечает всё вокруг, но не спешит с выводами.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наблюдения читатель видит деревню без украшений: быт, разговоры людей, их привычки и скрытую жестокость. Постепенно он начинает понимать Матрёну глубже, чем окружающие.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взгляд рассказчика помогает открыть главную мысль повести: настоящая ценность человека часто не заметна сразу и проявляется не в словах, а в повседневной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дом, где живёт труд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Матрёны выглядит ветхой и тесной, но в ней чувствуется живая история семьи. Печь, узкие комнаты, старая утварь и огород говорят о постоянной нужде. Этот дом не украшен, зато хранит следы труда и терпения, без которых невозможно было выжить.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мир, который легко разрушить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повести становится больше, чем просто жильём. Он символизирует человеческий уклад, который держится на заботе, памяти и привычной работе. Ради выгоды его можно разобрать, но вместе с деревом ломается и сама связь между людьми.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Матрёны: бедность, память, стойкость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Матрёны Васильевны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Бескорыстие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помогает другим без расчёта и не ждёт благодарности. Для неё важнее поддержать человека, чем получить что-то взамен, поэтому её доброта кажется тихой, но очень сильной.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постоянно занята делом: в доме, на огороде, по хозяйству. Она работает не ради похвалы, а потому что привыкла жить честно и не перекладывать заботы на других.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умеет жалеть людей и не отвечает грубостью на чужую резкость. Её мягкость не означает слабость: именно она помогает ей оставаться человеком в трудной жизни.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копит богатство и не строит жизнь вокруг вещей. В Матрёне особенно заметны честность, терпение и спокойная верность совести, которую понимают не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Матрёны и повседневный труд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день заполнен тяжёлой работой: нужно топить печь, носить дрова, готовить, убирать и трудиться на огороде. Отдых почти не появляется в её жизни.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часто звучат детали бедного быта: картошка, холод, тесная изба, нехватка самых простых вещей. Всё это создаёт ощущение постоянной борьбы за выживание.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даже в таких условиях Матрёна не озлобляется. Она продолжает трудиться, потому что считает это естественным долгом и не умеет жить иначе.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характер Матрёны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поступков показывает, что внутреннее достоинство героини видно через её жизнь и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Фаддей и семейная трагедия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Фаддей — человек с тяжёлым характером, которого ранит прошлое. Несостоявшаяся любовь не делает его добрее, а превращается в обиду и жёсткость по отношению к другим.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личная драма Фаддея становится частью общей трагедии. Солженицын показывает, как обида и жадность могут разрушить и семью, и человеческое доверие.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его поведения семейные отношения в повести теряют тепло. На первый план выходят раздел имущества, недоверие и желание отстоять своё, а не сохранить близость.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«Матрёнин двор»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Матрёны и окружающих героев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Матрёна кажется необычной на фоне деревни: её качества не связаны с выгодой или внешним успехом.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Матрёны преобладают доброта и труд, а у окружающих — расчёт. Контраст подчёркивает нравственный выбор как главную проблему повести.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946995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19000" y="1937408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7950" y="1937408"/>
            <a:ext cx="215700" cy="191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праведника в русской литературе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по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Праведник в русской литературе — это человек, который не подстраивает жизнь под выгоду. Он остаётся честным даже тогда, когда это не приносит ему пользы.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Нужен, но незаметен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не стремится к славе и не выделяется среди других. Но именно такие люди удерживают вокруг себя человеческое тепло, помогая другим без громких слов.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мира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 том, что без Матрёны «не стоит село», подчёркивает её важность для всех. Повесть напоминает: настоящее добро часто живёт в самых скромных людях.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 граница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 внешний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в повести отделяет привычную деревенскую жизнь от большого мира. По ней проходят поезда, а вместе с ними — перемены, спешка и чужие правила.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против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этой линией особенно заметны тишина, замкнутость и одиночество Матрёны. Деревня живёт медленнее, но именно здесь сильнее чувствуется человеческая близость и уязвимость.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место в повести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через героев раскрывается нравственный конфликт произведения.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противопоставлены по отношению к совести и выгоде; именно это делает нравственный выбор главной темой повести.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«Матрёнин двор»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предметного мира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Сани, доски и тяжёлые мешки показывают не достаток, а постоянную нужду. Вещи в повести всегда связаны с трудом и тем, как трудно человеку просто жить.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Печь, изба и старые углы хранят следы прошлого. Через них видно, что дом Матрёны — не уютное богатство, а место долгого выживания и памяти.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Наследство и хозяйство становятся поводом для спора между родственниками. Предметы начинают цениться выше человеческих отношений, и это особенно остро осуждается автором.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Захламлённые вещи напоминают, как легко разрушить хрупкий мир ради выгоды. В повести материальное противопоставлено живой душе, труду и состраданию.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А. И. Солженицына «Матрёнин двор»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 и их значение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темы помогают увидеть, в каких условиях совесть героя проходит проверку повседневной жизнью.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темой остаётся нравственный выбор: остальные темы подводят к нему и усиливают его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трагедии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 разборе горницы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спешат разделить имущество и начинают разбирать дом. Для них важнее получить свою долю как можно быстрее, чем сохранить порядок и уважение к чужому труду.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перевозка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Горницу грузят на сани в темноте и в мороз. В этой суете люди не думают о безопасности, а тяжелая работа превращается в опасное испытание.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Беда на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Перегруженные сани и плохая организация приводят к гибели людей. Трагедия становится итогом жадности, спешки и равнодушия к человеческой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корысти к трагедии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показывает, как бытовой спор об имуществе приводит к гибели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открывает финал повести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Матрёны особенно ясно видно, что её жизнь была важнее любых вещей. Только потеряв её, окружающие начинают понимать, как много она делала для других.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 прежде всего говорят о разделе имущества и практических хлопотах. Их поведение показывает духовную слепоту и неумение увидеть в человеке главную ценность.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звучит тихо, но очень сильно. Он заставляет задуматься: праведного человека часто замечают слишком поздно, когда уже нельзя поблагодарить его при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А. И. Солженицына «Матрёнин двор»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осуждает Солженицын в повести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дурные черты не остаются частным делом: они влияют на судьбы людей и ломают жизнь целого дома.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осуждаются равнодушие и жадность, потому что именно они запускают цепочку нравственного распада.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построена повесть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пишет просто и точно, почти разговорным языком. Благодаря этому события кажутся не придуманными, а увиденными собственными глазами.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бытовых деталей: изба, печь, очередь, дрова, огород. Они помогают почувствовать реальную жизнь деревни и тяжесть ежедневного труда.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использует контраст: бедность и душевная щедрость, внешняя неприметность и внутренняя сила. Так образ Матрёны становится особенно выразительным.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как воспоминание рассказчика. Эта форма придаёт истории доверие и делает её похожей на важное личное свидетельство.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остаётся важной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«Матрёнин двор» напоминает: настоящая сила человека — в совести, доброте и труде, а не в богатстве. Именно такая тихая честность делает жизнь по-настоящему значимой.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2026-05-22T23:48:28Z</dcterms:created>
  <dcterms:modified xsi:type="dcterms:W3CDTF">2026-05-22T23:48:28Z</dcterms:modified>
</cp:coreProperties>
</file>