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Расовый и этнический состав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нельзя свести к одной карте «рас»: он состоит из народов, языков и историй.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объединяет переписи, миграцию, языки и права человека. Мы рассматриваем не «биологические расы», а способы социального учета людей, их региональные различия и риски неверных выводов.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мы изучаем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970939"/>
            <a:ext cx="3934500" cy="9431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похожи, но смысл у них разный: один связан с историей учета, другой — с культурой и самоописанием.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 в анкетах могут означать разные вещи, поэтому международные сравнения требуют осторожности.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Раса и этничность: не одно и то же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практик переписей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данные о составе населения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источники собирают сведения о составе населения и почему методы дают разную детализацию.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национальные категории не совпадают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ответ или несколько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человек выбирает только одну категорию, в других может отметить несколько. Это меняет итоговые доли и делает сравнение чисел между государствами неочевидным.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Анкеты могут спрашивать о языке, происхождении, религии или цвете кожи, хотя внешне вопросы похожи. За одинаковой формулировкой часто скрываются разные принципы учета.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нередко объединяют по-разному: где-то фиксируют национальность, где-то этничность, а где-то оба признака вместе. В результате одна и та же реальность описывается разными системами.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Ловушка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знания методики статистика легко вводит в заблуждение. Числа выглядят сопоставимыми, но на деле могут измерять не одно и то же.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доля в процентах может иметь большое культурное и политическое значение, особенно если группа компактно живет в одном регионе.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показывают размер группы, но не ее влияние; малые сообщества могут играть ключевую роль в истории и политике.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мировые проценты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урока.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 мозаика крупных групп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Индоевропейское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Индоевропейский массив простирается от Европы до части Южной Азии и показывает, как языки расходятся по огромным пространствам. Внутри него сосуществуют десятки народов, очень разных по культуре и истории.
</a:t>
            </a:r>
            <a:endParaRPr lang="en-US" sz="117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языковые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Сино-тибетские, нигеро-конголезские и афроазиатские языки помогают увидеть другие центры мирового разнообразия. Эти группы не совпадают с границами государств и напоминают, что языковая карта мира сложнее политической.
</a:t>
            </a:r>
            <a:endParaRPr lang="en-US" sz="112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Австронезийские и дравидийские сообщества особенно заметны в островных и прибрежных регионах. Здесь язык, морская миграция и локальные традиции образуют плотную сеть связей, которую нельзя понять по одной цифре.
</a:t>
            </a:r>
            <a:endParaRPr lang="en-US" sz="10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языки, миграции, смешанная идентичность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Динамичная 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общества давно живут в условиях городской концентрации, перемещения людей и смешанных семей. Поэтому этнический состав здесь меняется не только через миграцию, но и через самоописание.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Славянские, германские, романские и угро-финские языки формируют основу региональной картины. Однако языковая принадлежность не всегда совпадает с гражданством, происхождением или семейной памятью.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Гибкий учет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переписи отдельно учитывают коренные меньшинства, новые диаспоры и тех, кто выбирает несколько идентичностей. Это делает статистику точнее, но усложняет прямое сравнение между государствами.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принадлежностей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Смешанная самоидентификация в Европе становится нормой для все большего числа людей. Один человек может чувствовать связь сразу с несколькими культурными традициями и по-разному отвечать в разных анкетах.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и Северная Африка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народы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особенно заметны арабский язык и берберские идентичности, а также крупные общности курдов, персов и турок. При этом локальные различия между соседними группами могут быть очень тонкими.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этничность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часто влияет на то, как люди описывают себя, но не заменяет этничность. Поэтому одна и та же анкета может фиксировать разные уровни принадлежности одновременно.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анкеты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и даже в разных исследованиях люди выбирают разные ответы, хотя речь идет об одних и тех же сообществах. Это показывает, насколько важен контекст вопроса.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мозаика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и Ближний Восток не образуют однородного пространства. Их население складывается из множества исторических слоев, миграций и местных традиций.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языковые комплексы чаще всего выделяют в Южной Азии.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Азии обычно выделяют несколько крупных языковых комплексов, и именно они помогают увидеть сложность этничности, а не сводить регион к одной категории.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лингвистическая лингвистика и региональные обзоры Южной Азии.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этнических групп официально признаются в Китае.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категории помогают вести учет, но не передают все местные различия и смешанную самоидентификацию.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Bureau of Statistics of China; перепись населения КНР, 2020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и Океания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малых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включает сотни небольших общин, поэтому в одной стране часто соседствуют разные языки, обычаи и формы самоописания, которые не сводятся к одной общей категории.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Австронезийские языки объединяют жителей островов от Филиппин до Индонезии и части Океании. При этом языковое родство не отменяет местных различий в истории и идентичности.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территорией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Океании особенно заметны папуасские и островные сообщества, где территория, традиции и язык тесно связаны. Поэтому границы группы часто воспринимаются как часть культурного наследия.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учета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статистики региона важно учитывать, что одна и та же страна может включать коренные народы, переселенцев и городские смешанные семьи. Простая схема здесь быстро теряет точность.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высокая разнообразность и языковые семьи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Крупные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Африку часто описывают через крупные языковые семьи, но на практике внутри них существуют десятки и сотни народов, различающихся по истории, образу жизни и самоидентификации.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Условные рамки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Нигеро-конголезская, афроазиатская, нило-сахарская и койсанская группы удобны для сравнения, однако они не заменяют местные названия народов и не объясняют всех культурных различий.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Границы и народы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границы во многих местах были проведены без учета расселения общин. Поэтому один народ может жить в нескольких государствах, а в пределах одной страны — несколько народов.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Как читать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африканская статистика требует осторожности: численность, язык и этничность в разных странах считаются по-разному и не всегда поддаются прямому сравнению.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Североамериканские переписи часто дают несколько уровней самоописания, поэтому одна и та же группа может быть учтена по-разному в зависимости от вопроса.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возможно, но только если учитывать формулировки вопросов и то, что один человек может относить себя к нескольким категориям.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6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несколько уровней идентичности
</a:t>
            </a:r>
            <a:endParaRPr lang="en-US" sz="2116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Bureau; Statistics Canada, последние доступные переписные формы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смешение и категории происхождения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происхождения в регионе часто опираются на историю колонизации, рабства и смешанных браков. Поэтому социальный смысл слова зависит от страны и местной традиции учета.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смыслы терминов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«метис», «мулат», «белый», «черный» и «коренной» не работают как универсальная шкала. В разных государствах они имеют разные границы и разную общественную нагрузку.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кожи, происхождение и этничность здесь нередко расходятся. Человек может быть отнесен к одной категории в переписи и описывать себя иначе в повседневной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статистика Латинской Америки полезна для анализа неравенства и представительства, но требует знания национальной системы категорий и ее исторического происхождения.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«исчезновения» группы ее доля может меняться из-за миграции, браков, переезда в города и другого способа ответа в переписи.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изменения часто связаны не с биологией группы, а с перемещением людей, семейной структурой и тем, как они себя называют в опросе.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структуру населения во времени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данным демографии и переписей населения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сравнения бывают неточными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 в анкетах могут означать разные вещи. Если в одной стране спрашивают о происхождении, а в другой — о языке или расе, результаты нельзя напрямую сопоставлять.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сроки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 проходят в разные годы и с разной периодичностью. За это время миграция, рождаемость и политика учета успевают заметно изменить структуру населения.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людей пропускает вопросы или выбирает «другое». Такие пробелы особенно заметны там, где тема чувствительна и связана с дискриминацией или государственным контролем.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точная цифра не объясняет, как именно она получена. Без знания методики можно перепутать категорию, смешать уровни учета и сделать неверный вывод.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генетика и социальные категории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человека распределено непрерывно, а не по жестким границам. Поэтому любые крупные группы частично перекрываются по множеству признаков, включая внешность и происхождение.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различий внутри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вариации внутри одной группы нередко больше, чем между двумя разными группами. Это важный аргумент против упрощенного понимания «расы» как биологической коробки.
</a:t>
            </a:r>
            <a:endParaRPr lang="en-US" sz="1178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категории нужны для учета, политики и защиты прав, но они описывают общественные отношения, а не прямую карту генетики или строения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обществу и где риски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Планирование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органы власти используют такие данные для планирования обучения, поддержки языков и распределения ресурсов. Без статистики труднее учитывать потребности небольших сообществ.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Поддержка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здравоохранении и социальной политике данные помогают замечать неравный доступ к услугам и оценивать, какие группы чаще сталкиваются с барьерами.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Риск искажения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те же сведения могут закреплять стереотипы, если их вырывают из контекста или представляют как доказательство «естественной» иерархии между людьми.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Ответственное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важны точные определения, прозрачная методика и осторожный язык. Статистика должна объяснять различия, а не превращать их в повод для дискриминации.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данные без упрощений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Рассматривайте перепись как инструмент учета, а не как полное описание человека. Вопросы о расе и этничности всегда требуют контекста, сравнения методик и уважения к самоидентификации.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2026-07-27T04:25:15Z</dcterms:created>
  <dcterms:modified xsi:type="dcterms:W3CDTF">2026-07-27T04:25:15Z</dcterms:modified>
</cp:coreProperties>
</file>