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строй в Западной Европе в X–XIII веках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земля, власть и верность определяли жизнь Средневековой Европы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почему возник феодализм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войн и набегов люди искали защиту у сильных местных правителей. Земля стала главным богатством, а вместе с ней укрепились личная верность, зависимость и власть сеньоров над крестьянами.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феодализм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 службу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строился на обмене: землю давали не просто так, а за военную или другую службу. Такой участок называли феодом, а получавшего его человека — вассалом.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правилом была клятва верности. Вассал обещал служить своему господину и защищать его интересы, а сеньор, в свою очередь, должен был поддерживать подчинённого.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 сословия, и переход из одного в другое был очень редким. У каждого слоя были свои обязанности, права и место в жизни средневекового мира.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и 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строй объединял людей неравными отношениями. Одни владели землёй и управляли, другие трудились и обеспечивали всех необходимым, поэтому общество оставалось жёстко устроенным.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занимал верхние и нижние ступени общества и чем каждая группа была обязана остальным.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феодальном обществе положение человека зависело от сословия, а обязанности и источники дохода были резко неравными.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сословия феодального общества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Средневековья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вассалитета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земля и служба связывали короля, феодалов и рыцарей.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замок — центр власти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 дом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был не только защитным сооружением, но и жилищем феодала. Здесь он принимал гостей, распоряжался владением и контролировал жизнь окрестных деревень.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хранили оружие, пищу и важные документы. Это помогало выдерживать осаду и сохранять управление даже тогда, когда вокруг шли войны или нападения.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сооружения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стены, башни и ров делали замок трудной целью для врага. Такие укрепления позволяли обороняться небольшому гарнизону против более сильного противника.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Донжон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высокая башня называлась донжоном. Это было самое надёжное место в замке: там могли укрываться хозяин, его семья и охрана во время опасности.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служил опорой власти в округе. Отсюда феодал собирал людей, решал споры и показывал, что именно он контролирует эту землю.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сеньора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повинностей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получал от зависимых людей оброк продуктами или деньгами, а также требовал барщину — работу на своём поле. Эти доходы обеспечивали его хозяйство и власть.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своей земле сеньор часто сам разбирал споры и наказывал нарушителей. Он следил за порядком, а в некоторых владениях его решения почти не отличались от приказов правителя.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Пошлины и 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проезд, торговлю и пользование отдельными дорогами или мостами сеньор мог взимать плату. Такие сборы усиливали его богатство и делали владение более независимым.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сеньор должен был защищать своих людей и владение от врагов. Именно поэтому многие крестьяне и мелкие землевладельцы искали его покровительства в трудные времена.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Вассально-сеньориальные связи держались не на приказе, а на взаимных обязательствах и личной верности между людьми.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Средневековья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вассала и сеньора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были взаимными: вассал служил, а сеньор обеспечивал землю, защиту и признание прав.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 феодальном обществе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11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основную часть жителей Средневековой Европы. Именно их труд обеспечивал пищей и город, и замок, и монастырь.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278364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крестьян были лично свободные и зависимые люди. Их положение отличалось, но почти все были связаны с землёй и повинностями.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71150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пахали, сеяли, собирали урожай, ухаживали за скотом и чинили хозяйственные постройки. Работа зависела от погоды и требовала больших усилий.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263928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и оброк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пользование землёй крестьяне платили оброк и выполняли барщину. Эти обязанности делали их зависимыми от сеньора и уменьшали собственную свободу.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Нелёгкая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Неурожаи, холодные зимы и болезни часто приводили к голоду. Поэтому жизнь крестьян была гораздо тяжелее, чем у феодалов или духовенства.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и натуральное хозяйство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было главным хозяйственным ядром феодального владения. Вокруг него сосредотачивались поля, луга, хозяйственные постройки и жизнь зависимых людей.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производили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выращивали хлеб и овощи, разводили скот, заготавливали дрова и делали простые вещи для повседневной жизни. Почти всё было нужно самим жителям поместья.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денег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Денежный обмен использовали редко, поэтому люди чаще отдавали продукты или выполняли работу вместо оплаты. Это делало хозяйство замкнутым и сравнительно самостоятельным.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ведения хозяйства называли натуральным, потому что большинство вещей производили не для продажи, а для собственного потребления внутри поместья.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трёхполье и новые орудия изменили труд на земле
</a:t>
            </a:r>
            <a:endParaRPr lang="en-US" sz="244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которое отдыхает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делили пашню на три части: одна давала озимые, другая — яровые, а третья оставалась под паром. Такой порядок помогал земле восстанавливаться и дольше сохранять плодородие. На весеннем поле уже шли пахота и посев, а рядом работали люди с простыми, но важными орудиями.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плуг и лошадь в упряжи
</a:t>
            </a:r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плотной северной почвы всё чаще нужен был тяжёлый плуг, который глубже разрезал землю. Помогали и хомут с подковами: лошадь могла тянуть орудие дольше и быстрее. Благодаря этому пашня расширялась, а на полях появлялось больше хлеба и трудовых рук.
</a:t>
            </a:r>
            <a:endParaRPr lang="en-US" sz="12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 и переход к более удобной обработке почвы сделали деревни богаче и устойчивее к неурожаям.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условные индексы для показа тенденции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сельского хозяйства в XI–XIII веках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растут почти непрерывно: это отражает расширение посевов, рост урожайности и общий подъём сельской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влияния церкви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крупным землевладельцем и получала доходы с поместий, пожертвований и десятины. Это делало её не только духовной, но и очень влиятельной силой в обществе.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переписывали рукописи, хранили книги и обучали будущих священников. Благодаря этому многие знания древности не были утрачены и дошли до следующих веков.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и высшее духовенство могли поддерживать королей или спорить с ними. Их авторитет помогал церкви вмешиваться в политику и влиять на решения властителей.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церквях и монастырях открывались школы, где учили чтению, письму и основам веры. Для Средневековья это было редкой возможностью получить знания вне семьи и 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делал в феодальном обществе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были распределены занятия, доходы и главные обязанности трёх сословий.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держалось на разделении труда: одни молились, другие воевали, третьи кормили всех. Права и доходы были неравными.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Средневековья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города меняли жизнь Европы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 веке города стали притягивать всё больше людей. Туда уходили ремесленники, торговцы и беглые крестьяне, надеясь найти заработок, защиту и более свободную жизнь, чем в деревне.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ярмарки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оживлялась торговля: на площадях открывались рынки, а на ярмарки съезжались купцы из разных земель. Деньги постепенно становились важнее обмена товарами и услугами.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ремесленников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объединялись в цехи, чтобы защищать свои интересы, следить за качеством изделий и обучать учеников. Так ремесло становилось более организованным и уважаемым занятием.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самоуправление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добивались особых прав и сами решали часть своих дел. Это ослабляло власть местных сеньоров и показывало, что в обществе появляются новые 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опирались не только на богатство, но и на новые способы управления: письма, суд, сбор налогов и верных служилых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условная шкала важности факторов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усиливалась королевская власть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усиления власти — деньги, военная сила и поддержка тех, кому был нужен порядок. Это делало короля заметно сильнее местных феодалов.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укреплению государств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политических изменений в Западной Европе в XI–XIII веках.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феодального строя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 опасное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замки и личная верность помогали людям переживать годы войн и набегов. Там, где не хватало общей власти, местный сеньор часто становился единственной защитой жителей.
</a:t>
            </a:r>
            <a:endParaRPr lang="en-US" sz="1283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местная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делала землевладельцев очень влиятельными на своих территориях. Они сами собирали доходы, судили людей и решали местные вопросы, не ожидая приказов издалека.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множества независимых владений было трудно объединять земли в одно государство. У каждого феодала были свои интересы, и это ослабляло общую власть короля.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положение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жило в зависимости от сеньора и несло повинности. Неравенство, ограниченная свобода и местные границы делали жизнь крестьян особенно трудной.
</a:t>
            </a:r>
            <a:endParaRPr lang="en-US" sz="12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в повседневной жизни людей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рыцарский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рыцаря замок был не просто домом, а центром службы, учений и военных сборов. За толстыми стенами хранились оружие, припасы и снаряжение. Здесь решались споры, принимались вассалы и готовились к походам.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и тихая служба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жил по особым правилам: там молились, переписывали книги и обучали послушников. В его стенах царили порядок и тишина. Для средневекового человека это был ещё и важный центр знаний и помощи.
</a:t>
            </a:r>
            <a:endParaRPr lang="en-US" sz="117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крестьянский труд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день проходил среди полей, огородов и хозяйственных работ. Крестьяне сеяли, жали, чинили инструменты и отдавали часть урожая сеньору. Их жизнь зависела от погоды, урожая и обязанностей перед землевладельцем.
</a:t>
            </a:r>
            <a:endParaRPr lang="en-US" sz="10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строй связал землю, власть и службу в единую систему. Он помог выжить в эпоху войн, но со временем города, деньги и королевская власть начали менять старый порядок.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феодальный строй изменил Средневековую Европу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2026-06-02T05:41:38Z</dcterms:created>
  <dcterms:modified xsi:type="dcterms:W3CDTF">2026-06-02T05:41:38Z</dcterms:modified>
</cp:coreProperties>
</file>