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100" y="2382108"/>
            <a:ext cx="3306000" cy="25569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05000" y="3284900"/>
            <a:ext cx="4415100" cy="13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Экстренные службы — ключ к сохранению жизни и безопасности в трудных ситуациях.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4005000" y="702675"/>
            <a:ext cx="4415100" cy="226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Вызов экстренных служб: современный взгляд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27750" y="1573800"/>
            <a:ext cx="26487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8600" y="207230"/>
            <a:ext cx="3276600" cy="2623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вызов экстренных служб важен?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206800" y="676700"/>
            <a:ext cx="4415100" cy="15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начала 1990-х вызов экстренных служб помогает сохранять порядок и спасать жизни. Операторы работают круглосуточно, применяя современные технологии для быстрого реагирования.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052" y="2630951"/>
            <a:ext cx="1935136" cy="19237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6827" y="2630951"/>
            <a:ext cx="1935136" cy="192379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0387" y="2630951"/>
            <a:ext cx="1935136" cy="192379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87693" y="2630951"/>
            <a:ext cx="1935136" cy="192379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54250" y="517075"/>
            <a:ext cx="8035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приходит на помощь: основные экстренные службы
</a:t>
            </a:r>
            <a:endParaRPr lang="en-US" sz="2423" dirty="0"/>
          </a:p>
        </p:txBody>
      </p:sp>
      <p:sp>
        <p:nvSpPr>
          <p:cNvPr id="9" name="Text 2"/>
          <p:cNvSpPr txBox="1"/>
          <p:nvPr/>
        </p:nvSpPr>
        <p:spPr>
          <a:xfrm>
            <a:off x="540002" y="1357100"/>
            <a:ext cx="1935136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Скорая помощь (103)
</a:t>
            </a:r>
            <a:pPr algn="ctr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Специалисты скорой помощи быстро реагируют при болезнях и травмах, оказывая первую медицинскую помощь на месте и доставляя пострадавших в больницу.
</a:t>
            </a:r>
            <a:endParaRPr lang="en-US" sz="1153" dirty="0"/>
          </a:p>
        </p:txBody>
      </p:sp>
      <p:sp>
        <p:nvSpPr>
          <p:cNvPr id="10" name="Text 3"/>
          <p:cNvSpPr txBox="1"/>
          <p:nvPr/>
        </p:nvSpPr>
        <p:spPr>
          <a:xfrm>
            <a:off x="6684777" y="1357100"/>
            <a:ext cx="1935136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Единый номер 112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Универсальный номер 112 соединяет с нужной службой в любой чрезвычайной ситуации, ускоряя помощь независимо от характера происшествия.
</a:t>
            </a:r>
            <a:endParaRPr lang="en-US" sz="1211" dirty="0"/>
          </a:p>
        </p:txBody>
      </p:sp>
      <p:sp>
        <p:nvSpPr>
          <p:cNvPr id="11" name="Text 4"/>
          <p:cNvSpPr txBox="1"/>
          <p:nvPr/>
        </p:nvSpPr>
        <p:spPr>
          <a:xfrm>
            <a:off x="4638337" y="1357100"/>
            <a:ext cx="1935136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Полиция (102)
</a:t>
            </a:r>
            <a:pPr algn="ctr" indent="0" marL="0">
              <a:lnSpc>
                <a:spcPct val="100000"/>
              </a:lnSpc>
              <a:buNone/>
            </a:pPr>
            <a:r>
              <a:rPr lang="en-US" sz="12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Полиция обеспечивает безопасность, расследует преступления и помогает в ситуациях угрозы жизни или имуществу граждан.
</a:t>
            </a:r>
            <a:endParaRPr lang="en-US" sz="1345" dirty="0"/>
          </a:p>
        </p:txBody>
      </p:sp>
      <p:sp>
        <p:nvSpPr>
          <p:cNvPr id="12" name="Text 5"/>
          <p:cNvSpPr txBox="1"/>
          <p:nvPr/>
        </p:nvSpPr>
        <p:spPr>
          <a:xfrm>
            <a:off x="2595643" y="1357100"/>
            <a:ext cx="1935136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Пожарная охрана (101)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Пожарные спасают при возгораниях и авариях, предотвращая распространение огня и спасая людей из опасных зон.
</a:t>
            </a:r>
            <a:endParaRPr lang="en-US" sz="121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462" y="1205475"/>
            <a:ext cx="420300" cy="4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4131" y="1205475"/>
            <a:ext cx="367763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0762" y="3080520"/>
            <a:ext cx="425700" cy="3405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7862" y="3040650"/>
            <a:ext cx="420300" cy="4203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причины вызова экстренных служб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5407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сознания и травмы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Серьёзные травмы, кровотечения, обмороки требуют немедленного вызова скорой помощи для спасения жизни.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751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Пожары и задымления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пожаре или появлении дыма звоните в пожарную охрану, чтобы оперативно ликвидировать опасность.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40762" y="3643400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Преступления и угрозы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случае преступлений или угроз безопасности необходимо вызвать полицию для защиты и расследования.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775162" y="3643400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Неопределённые ситуации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не ясно, какую службу вызвать, обращайтесь на номер 112 — оператор подскажет и направит помощь.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3800" y="2858807"/>
            <a:ext cx="8756400" cy="2086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78175"/>
            <a:ext cx="3735600" cy="129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работает 112?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Номер 112 доступен с любого телефона, даже без SIM-карты. Позвонив, вы связываетесь с оператором, который определит, какая помощь нужна именно вам.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4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Единый номер 112: универсальность и удобство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4860000" y="1278175"/>
            <a:ext cx="3735600" cy="129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использования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112 экономит время и силы, избавляя от необходимости запоминать несколько номеров и позволяя получить помощь в любой экстренной ситуации.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3435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Чётко расскажите, что случилось, чтобы оператор понял суть происшествия без лишних вопросов.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правильно вызвать помощь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467925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Укажите точный адрес или ориентиры места происшествия для быстрой навигации и приезда служб.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0150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вешайте трубку, пока оператор не сообщит, что информация получена и дополнительная помощь не потребуется.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алгоритм вызова экстренной службы
</a:t>
            </a:r>
            <a:endParaRPr lang="en-US" sz="2775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при звонке в экстренные службы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7" y="0"/>
            <a:ext cx="4028405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4750" y="1971350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голос и чёткое изложение событий помогают оператору быстрее принять правильное решение и направить необходимую помощь.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594750" y="3227758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Паника усложняет коммуникацию и увеличивает ошибки. Операторы поддерживают звонящего и помогают сосредоточиться на важном.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246075" y="517075"/>
            <a:ext cx="43737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спокойствия при вызове
</a:t>
            </a:r>
            <a:endParaRPr lang="en-US" sz="28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517075"/>
            <a:ext cx="8079900" cy="6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Какая информация важна оператору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34350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место происшествия с указанием улицы и дома для быстрой отправки помощи.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2779913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случившегося — причины инцидента и текущая ситуация, чтобы выбрать правильный тип службы.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20088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и состояние пострадавших для определения необходимого состава бригады и ресурсов.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6860213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Наличие опасностей: огонь, утечка газа, оружие — всё это влияет на выбор способа реагирования.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425" y="1959333"/>
            <a:ext cx="4821300" cy="16661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87350" y="1518452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 контактами и назначением служб для быстрого ориентирования в экстренных ситуациях.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87350" y="2978800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правильного номера позволяет быстро получить необходимую помощь и спасти жизнь.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номера экстренных служб и случаи использования
</a:t>
            </a:r>
            <a:endParaRPr lang="en-US" sz="2204" dirty="0"/>
          </a:p>
        </p:txBody>
      </p:sp>
      <p:sp>
        <p:nvSpPr>
          <p:cNvPr id="10" name="Text 4"/>
          <p:cNvSpPr txBox="1"/>
          <p:nvPr/>
        </p:nvSpPr>
        <p:spPr>
          <a:xfrm>
            <a:off x="3578875" y="4230450"/>
            <a:ext cx="48213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МЧС России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164150" y="1539450"/>
            <a:ext cx="3365400" cy="204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Ложные вызовы отвлекают ресурсы служб от реальных происшествий и могут привести к серьезным последствиям для всех участников.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540000" y="517075"/>
            <a:ext cx="43200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Кодекс об административных правонарушениях РФ, статья 19.13
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540000" y="1539450"/>
            <a:ext cx="41193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8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1000–1500 рублей
</a:t>
            </a:r>
            <a:endParaRPr lang="en-US" sz="5865" dirty="0"/>
          </a:p>
        </p:txBody>
      </p:sp>
      <p:sp>
        <p:nvSpPr>
          <p:cNvPr id="7" name="Text 4"/>
          <p:cNvSpPr txBox="1"/>
          <p:nvPr/>
        </p:nvSpPr>
        <p:spPr>
          <a:xfrm>
            <a:off x="540075" y="3121350"/>
            <a:ext cx="41193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таков минимальный штраф за неправомерный вызов экстренных служб по статье 19.13 КоАП РФ.
</a:t>
            </a:r>
            <a:endParaRPr lang="en-US" sz="136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чрезвычайных происшествий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540000" y="1235100"/>
            <a:ext cx="1969500" cy="1400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Пожары и задымления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Возникают из-за неисправностей, человеческих ошибок и природных факторов, требуют немедленного вызова пожарной охраны.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849200" y="2983100"/>
            <a:ext cx="1867500" cy="15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Транспортные аварии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ДТП с пострадавшими требуют вызова скорой и полиции для быстрого реагирования и оформления.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871750" y="2329925"/>
            <a:ext cx="1704300" cy="15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Чрезвычайные ситуации на воде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Тонущие или пострадавшие нуждаются в срочной спасательной помощи и медицинской поддержке.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892675" y="1582300"/>
            <a:ext cx="17043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и техногенные катастрофы
</a:t>
            </a:r>
            <a:pPr algn="l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Наводнения, землетрясения и утечки газа создают угрозу жизни, нуждаются в комплексном вмешательстве МЧС и профильных служб.
</a:t>
            </a:r>
            <a:endParaRPr lang="en-US" sz="126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0000" y="2999526"/>
            <a:ext cx="8079900" cy="16254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750" y="1598300"/>
            <a:ext cx="3414900" cy="10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резком ухудшении самочувствия или признаках тяжелой травмы следует немедленно набрать экстренный номер без промедления. Каждая секунда может спасти жизнь.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4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Критерии срочности: когда не ждать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4894375" y="1598300"/>
            <a:ext cx="3414900" cy="10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наблюдается сильный дым, открытое возгорание или вы не можете покинуть опасное место, вызов следует осуществить сразу же — задержка недопустима.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количество вызовов превысило 100 миллионов по всей стране, что свидетельствует о высокой нагрузке на службы.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МЧС России, официальный отчёт 2022 года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обращений в экстренные службы, 2022
</a:t>
            </a:r>
            <a:endParaRPr lang="en-US" sz="2439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медицинских вызовов требует постоянного совершенствования работы скорой помощи и повышения квалификации операторов.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40000" y="517075"/>
            <a:ext cx="8079900" cy="4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 до приезда помощи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29400" y="1322250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 свою безопасность и окружающих — не рискуйте жизнью, если опасность сохраняется.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29400" y="2171583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наличии навыков окажите первую помощь пострадавшим, чтобы предотвратить осложнения.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729400" y="3011392"/>
            <a:ext cx="7819200" cy="58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возможно, переместите пострадавших с опасного места в безопасную зону без ухудшения их состояния.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729400" y="3839050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Обеспечьте свободный проезд спецтехники: уберите препятствия и направляйте спасателей при их приближении.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00" y="1353335"/>
            <a:ext cx="3983400" cy="19216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6450" y="1353335"/>
            <a:ext cx="3983400" cy="19216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Реальный пример: спасение школьником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40000" y="3376850"/>
            <a:ext cx="3983400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диагностика и вызов помогут спасти жизнь
</a:t>
            </a:r>
            <a:pPr algn="ctr" indent="0" marL="0">
              <a:lnSpc>
                <a:spcPct val="100000"/>
              </a:lnSpc>
              <a:buNone/>
            </a:pPr>
            <a:r>
              <a:rPr lang="en-US" sz="12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Воронеже школьник в 2023 году вовремя понял симптомы судорог у друга и оперативно вызвал скорую, точно указав адрес. Это позволило медикам приехать вовремя и предотвратить трагедию.
</a:t>
            </a:r>
            <a:endParaRPr lang="en-US" sz="1364" dirty="0"/>
          </a:p>
        </p:txBody>
      </p:sp>
      <p:sp>
        <p:nvSpPr>
          <p:cNvPr id="8" name="Text 3"/>
          <p:cNvSpPr txBox="1"/>
          <p:nvPr/>
        </p:nvSpPr>
        <p:spPr>
          <a:xfrm>
            <a:off x="4636450" y="3376850"/>
            <a:ext cx="3983400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действовать быстро и уверенно
</a:t>
            </a:r>
            <a:pPr algn="ctr" indent="0" marL="0">
              <a:lnSpc>
                <a:spcPct val="100000"/>
              </a:lnSpc>
              <a:buNone/>
            </a:pPr>
            <a:r>
              <a:rPr lang="en-US" sz="13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Реакция подростка показала важность спокойствия и правильных действий. Благодаря этому друг получил необходимую помощь без промедления, что стало ключевым для успешного исхода.
</a:t>
            </a:r>
            <a:endParaRPr lang="en-US" sz="139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9400" y="1431950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нет мобильного, попросите помощи у взрослых поблизости, которые смогут вызвать необходимую службу.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517075"/>
            <a:ext cx="80799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телефона: альтернативные варианты
</a:t>
            </a:r>
            <a:endParaRPr lang="en-US" sz="2800" dirty="0"/>
          </a:p>
        </p:txBody>
      </p:sp>
      <p:sp>
        <p:nvSpPr>
          <p:cNvPr id="7" name="Text 3"/>
          <p:cNvSpPr txBox="1"/>
          <p:nvPr/>
        </p:nvSpPr>
        <p:spPr>
          <a:xfrm>
            <a:off x="729400" y="2596100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Используйте общественные телефоны или громко зовите на помощь, чтобы привлечь внимание прохожих.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29400" y="3685527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городах обратитесь к сотрудникам полиции или МЧС, либо найдите ближайший пункт помощи для экстренного вызова.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164150" y="1539450"/>
            <a:ext cx="3365400" cy="204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доказывает, что активная гражданская позиция реально спасает жизни и помогает избежать трагедий.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540000" y="517075"/>
            <a:ext cx="43200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ВЦИОМ, исследование 2022 года
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540000" y="1539450"/>
            <a:ext cx="41193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70%
</a:t>
            </a:r>
            <a:endParaRPr lang="en-US" sz="6500" dirty="0"/>
          </a:p>
        </p:txBody>
      </p:sp>
      <p:sp>
        <p:nvSpPr>
          <p:cNvPr id="7" name="Text 4"/>
          <p:cNvSpPr txBox="1"/>
          <p:nvPr/>
        </p:nvSpPr>
        <p:spPr>
          <a:xfrm>
            <a:off x="540075" y="3121350"/>
            <a:ext cx="41193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спасённых детей получили помощь благодаря своевременному звонку прохожих в критической ситуации.
</a:t>
            </a:r>
            <a:endParaRPr lang="en-US" sz="121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43325" y="1043525"/>
            <a:ext cx="47655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Приложения с функцией вызова 112 автоматически отправляют данные, облегчая и ускоряя помощь в экстренных случаях.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2329500" cy="3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технологии для вызова экстренных служб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743325" y="2343749"/>
            <a:ext cx="47655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GPS и кнопки SOS на смартфонах передают точное местоположение оператору для быстрой координации служб.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743325" y="3577624"/>
            <a:ext cx="47655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технологии поддерживаются на всех популярных устройствах, уменьшая время реагирования и повышая эффективность спасения.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03875" y="1329375"/>
            <a:ext cx="7522800" cy="8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номеров экстренных служб, умение правильно вызвать помощь и использовать технологии позволяет своевременно спасать жизни и минимизировать последствия происшествий.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важность знаний и действий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2026-05-07T16:48:08Z</dcterms:created>
  <dcterms:modified xsi:type="dcterms:W3CDTF">2026-05-07T16:48:08Z</dcterms:modified>
</cp:coreProperties>
</file>