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75" y="17236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почвенно-земельные ресурсы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слой под ногами, без которого невозможны урожай, вода и 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медленно, но именно она определяет урожай, качество воды и устойчивость природных экосистем. Разберём, как устроен этот живой слой, чем он ценен и почему его нужно защищать.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Почвы: ресурс, который легко потерять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это верхний рыхлый слой Земли, где встречаются минеральные частицы, органические остатки, вода и воздух. Именно здесь корни получают условия для роста и питания.
</a:t>
            </a:r>
            <a:endParaRPr lang="en-US" sz="110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 является мёртвой массой: в ней постоянно идут процессы разложения, перемешивания и накопления веществ. Поэтому её считают живой средой, а не просто грунтом.
</a:t>
            </a:r>
            <a:endParaRPr lang="en-US" sz="110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 суши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почвы зависят растения, а значит, и человек: без неё невозможно устойчивое земледелие. Она удерживает влагу, снабжает корни веществами и поддерживает наземные экосистемы.
</a:t>
            </a:r>
            <a:endParaRPr lang="en-US" sz="110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почвы обитают мельчайшие организмы, грибы, насекомые и черви. Их работа незаметна, но именно она помогает образовываться гумусу и сохранять плодородие.
</a:t>
            </a:r>
            <a:endParaRPr lang="en-US" sz="11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камня к рыхлому слою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Скала на поверхности сначала трескается из-за перепадов температуры, воды и ветра. Постепенно крупные обломки становятся всё мельче, а затем смешиваются с остатками живых организмов. Так начинается путь к почве.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проникают в трещины, выделяют вещества и раздвигают частицы породы. Микроорганизмы и грибы ускоряют превращение остатков в перегной, обогащая будущий почвенный слой органическим веществом.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 быстро идёт этот процесс. В тёплых и влажных местах почва образуется активнее, потому что вода и тепло усиливают выветривание и деятельность организмов.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почва
</a:t>
            </a:r>
            <a:endParaRPr lang="en-US" sz="1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идёт очень медленно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почва накапливается постепенно и зависит от многих природных факторов.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почва в глубину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Подстилка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находится подстилка из листьев, травы и мелких остатков. Она защищает поверхность от пересыхания и постепенно превращается в органический материал.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Гумус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расположен гумусовый слой — самый тёмный и наиболее плодородный. Здесь больше корней, микроорганизмов и питательных веществ, чем в остальных горизонтах.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Накопление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глубже лежит слой накопления, где скапливаются частицы глины, соли и соединения железа. Его свойства зависят от того, что вымывается сверху.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Материнская порода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основании находится материнская порода, из которой когда-то начала формироваться почва. Она ещё мало изменена и показывает, из чего образовался весь профиль.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человечество: на ней выращивается большая часть пищи, поэтому её плодородие напрямую связано с продовольственной безопасностью.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пищи связано с почвами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(Продовольственная и сельскохозяйственная организация ООН)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почве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Черви-рыхлители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ходы, перемешивают частицы и помогают воздуху и воде проникать глубже. Благодаря их работе почва становится более рыхлой и удобной для корней.
</a:t>
            </a:r>
            <a:endParaRPr lang="en-US" sz="910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разлагатели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листья, корни и другие остатки. Они превращают сложные органические вещества в доступные соединения и участвуют в образовании гумуса.
</a:t>
            </a:r>
            <a:endParaRPr lang="en-US" sz="910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насекомые и другие почвенные животные измельчают остатки и ускоряют переработку органики. Их деятельность поддерживает круговорот веществ и питает всю почвенную систему.
</a:t>
            </a:r>
            <a:endParaRPr lang="en-US" sz="910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сообщество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обитатели почвы работают вместе, даже если их не видно. Без этого сообщества почва теряла бы структуру, влажность и способность поддерживать растения.
</a:t>
            </a:r>
            <a:endParaRPr lang="en-US" sz="9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удерживает воду и воздух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почвы по-разному удерживают воду и пропускают воздух. Эти свойства помогают понять, где растения будут чувствовать себя лучше, а где нужен особый уход.
</a:t>
            </a:r>
            <a:endParaRPr lang="en-US" sz="105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Суглинки обычно наиболее уравновешены: они удерживают влагу, но не мешают корням дышать.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меняются не случайно: их распределение связано с количеством тепла и влаги в природных зонах.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зональную смену почв: от северных к южным и горным районам они различаются условиями формирования.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почвенной зональности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какие почвы встречаются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верхний слой может накапливаться очень долго, поэтому даже небольшой образец уже многое рассказывает о почве.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верхнего слоя почвы может формироваться сотни лет.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Soil Partnership; учебные материалы по почвоведению.
</a:t>
            </a:r>
            <a:endParaRPr lang="en-US" sz="115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карта и мониторинг
</a:t>
            </a:r>
            <a:endParaRPr lang="en-US" sz="2100" dirty="0"/>
          </a:p>
        </p:txBody>
      </p:sp>
      <p:sp>
        <p:nvSpPr>
          <p:cNvPr id="10" name="Text 2"/>
          <p:cNvSpPr txBox="1"/>
          <p:nvPr/>
        </p:nvSpPr>
        <p:spPr>
          <a:xfrm>
            <a:off x="3380781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состоянием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регулярные наблюдения: измеряют влажность, кислотность, плотность, признаки эрозии и загрязнения. Так можно заметить ухудшение состояния почвы до того, как оно станет заметным на урожае.
</a:t>
            </a:r>
            <a:endParaRPr lang="en-US" sz="838" dirty="0"/>
          </a:p>
        </p:txBody>
      </p:sp>
      <p:sp>
        <p:nvSpPr>
          <p:cNvPr id="11" name="Text 3"/>
          <p:cNvSpPr txBox="1"/>
          <p:nvPr/>
        </p:nvSpPr>
        <p:spPr>
          <a:xfrm>
            <a:off x="62436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используют для решений о землепользовании: где нужны мелиорация, защита склонов, ограничение распашки или восстановление. Карта и мониторинг помогают беречь ресурс, который легко потерять.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4609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составляют карту почв, чтобы увидеть, какие типы почв встречаются на территории и где они расположены. Это помогает планировать поля, дороги, стройки и охраняемые участки.
</a:t>
            </a:r>
            <a:endParaRPr lang="en-US" sz="8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ресурсы — это сама почва как природное тело, способное давать растениям питание, воду и опору. Без неё невозможны устойчивые урожаи и многие наземные экосистемы.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 — это территория, которую человек использует для полей, лесов, пастбищ, дорог, городов и природоохранных зон. Здесь важны не только свойства почвы, но и место участка.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образуют основу землепользования: от их качества и размещения зависит, где можно выращивать культуры, строить объекты и сохранять природные участки без лишнего ущерба.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почвенно-земельные ресурсы
</a:t>
            </a:r>
            <a:endParaRPr lang="en-US" sz="2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почвы нужны людям и природе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обеспечивает сельское хозяйство: именно в ней растут хлебные злаки, овощи, фрукты и кормовые культуры. От её плодородия напрямую зависит количество и качество урожая.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природы почва не менее важна: она удерживает влагу, пропускает и очищает воду, а также поддерживает леса, луга и городские зелёные зоны.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почвы идёт круговорот веществ. Микроорганизмы и мелкие животные разлагают остатки, возвращая элементы питания в доступной для растений форме и поддерживая жизнь на суше.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домом для огромного числа организмов — от бактерий до насекомых и червей. Чем здоровее этот слой, тем устойчивее природные сообщества к изменениям.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Эрозия: от разрушения к защите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хозяйственная деятельность приводят к потере плодородного слоя и какие меры помогают её остановить.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№ 2: загрязнение и потеря качества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химизация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 и неверное обращение с химикатами меняют состав почвы. Растения хуже усваивают питание, а часть веществ уходит в воду и нарушает природное равновесие.
</a:t>
            </a:r>
            <a:endParaRPr lang="en-US" sz="958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и промышленные пятна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топливо и промышленные отходы оставляют в почве токсичные примеси. Они мешают корням, угнетают микроорганизмы и могут долго сохраняться в верхних слоях.
</a:t>
            </a:r>
            <a:endParaRPr lang="en-US" sz="1012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 свалки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мусор и несанкционированные свалки ухудшают структуру почвы, перекрывают доступ воздуха и влаги, а также создают риск попадания вредных веществ в урожай.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воды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загрязнение уходит глубже, страдают грунтовые воды. Это опасно не только для полей, но и для источников питьевой воды, лесов и пастбищ.
</a:t>
            </a:r>
            <a:endParaRPr lang="en-US" sz="11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№ 3: засоление и заболачивание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Заболачивание появляется там, где вода застаивается и плохо уходит вглубь. Корни получают меньше воздуха, растения развиваются слабее, а полезные почвенные процессы замедляются.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распашка и уничтожение растительного покрова делают почву более уязвимой. Она быстрее теряет структуру, хуже удерживает влагу и легче разрушается под действием воды и ветра.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исправления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ущерб помогают дренаж, аккуратный полив, восстановление растительности и чередование культур. Эти меры возвращают почве устойчивость и уменьшают повторное засоление или переувлажнение.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возникает, когда в почве накапливаются растворимые соли. Чаще всего это связано с неправильным поливом и испарением воды, после которого соли остаются у поверхности.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снова держит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истощённом поле после нескольких сезонов меняют культуры и сеют растения, которые закрывают почву от солнца и ветра. Так уменьшается потеря влаги, а корни помогают удержать рыхлую структуру.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гумуса
</a:t>
            </a:r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нарушенного участка могут появиться компост, мульча и новые травы. Постепенно в почву возвращается органическое вещество, а вместе с ним — жизнь, запах влажной земли и более прочные комки.
</a:t>
            </a:r>
            <a:endParaRPr lang="en-US" sz="1184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полезных ископаемых или стройки землю выравнивают, завозят плодородный слой и высаживают растения. Такая рекультивация помогает вернуть участок в хозяйственный оборот или превратить его в зелёную территорию.
</a:t>
            </a:r>
            <a:endParaRPr lang="en-US" sz="117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восстанавливают почвы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9984" y="1162275"/>
            <a:ext cx="184181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почвенно-земельные ресурсы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деревья и кустарники полезно не только для красоты. Их корни укрепляют склон, уменьшают смыв почвы и создают тень, которая помогает удерживать влагу.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Компостирование возвращает в почву органические остатки и снижает количество бытовых отходов. Такой подход улучшает структуру земли и поддерживает жизнь полезных микроорганизмов.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Экономный полив и простые меры против размыва помогают сохранять воду и плодородный слой. Это особенно важно на участках со склонами и лёгкими почвами.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замечание проблем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участком учат замечать трещины, уплотнение, застой воды и другие изменения. Чем раньше увидеть проблему, тем проще её исправить без больших потерь.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5675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кажется тонким слоем, но именно она связывает растения, воду, животных и человека. Если беречь её сегодня, завтра будут урожай, чистые реки и здоровые экосистемы.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основа жизни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2026-07-26T20:54:40Z</dcterms:created>
  <dcterms:modified xsi:type="dcterms:W3CDTF">2026-07-26T20:54:40Z</dcterms:modified>
</cp:coreProperties>
</file>