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две буквы Н в суффиксах прилагательных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Н и НН без ошибок в прилагательных.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важно в 6 классе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встречается в диктантах, изложениях и упражнениях. Оно помогает не путать похожие слова и быстро выбирать правильное написание по суффиксу, значению и происхождению слова.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с одной буквой Н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Н пишется в прилагательных с суффиксами -ан-, -ян-, -ин-. Такие слова часто называют материал, принадлежность или отношение к предмету.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слова кожаный, глиняный, лебединый, песчаный. Их написание легче запомнить, если видеть, от какого существительного они образованы.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эти прилагательные обозначают постоянный признак, связанный с веществом, местом, временем или принадлежностью. Поэтому в них обычно пишется только одна 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с двумя буквами Н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-енн- и -онн-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прилагательных с суффиксами -енн- и -онн- пишется НН: осенний, торжественный, лекционный, клюквенный. Признак в таких словах часто звучит более отвлечённо.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основой на 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запоминаются слова длинный и сонный: в них тоже пишется НН, хотя они не относятся к обычным суффиксам -енн- и -онн-.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суффиксов и написания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суффикс связан с количеством букв Н и значением слова.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— главный ориентир: -ан-, -ян-, -ин- обычно дают одну Н, а -енн-, -онн- — НН. Исключения нужно запомнить отдельно.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 для полных прилагательных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 или НН в прилагательном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значению, суффиксу и особенностям слова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образование слова помогает в правописании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существительного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прилагательное образовано от существительного, важно выделить основу и суффикс. Так проще понять, почему пишется кожаный, песчаный или костяной.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исходного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окончание может скрывать разные модели образования. Поэтому ученик должен смотреть не только на звук, но и на то, от какого слова образовано прилагательное.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связано с действием, правописание требует особого внимания. В таких случаях полезно проверять, не является ли оно причастием, а не прилагательным.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писать на слух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упражнениях часто встречаются слова, которые звучат похоже, но пишутся по-разному. Чтобы не ошибиться, нужно разбирать слово по составу и значению.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 этом правиле встречаются чаще всего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чаще возникают в словах, которые школьники узнают на слух, но не могут уверенно разобрать по составу.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 суффиксом и исключениями; значит, проверка по модели слова должна быть обязательной.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школьной практике изучения темы «Н и НН в прилагательных»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Слова-исключения, которые надо запомнить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стеклянный, оловянный и деревянный пишутся с НН, хотя по звучанию напоминают слова с одной Н. Их нужно запомнить как особую группу.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попадают в словарные диктанты и проверочные работы. Если ученик сомневается, лучше сразу сверить их с правилом-исключением, а не полагаться на слух.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 причастие: в чём разница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прилагательного признак обычно постоянный и предметный: кожаный портфель, глиняный кувшин. Такое слово называет свойство вещи, а не действие.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причастия часто есть значение действия или результата действия, а рядом могут стоять зависимые слова: крашенный мастером забор, варённый в воде картофель.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разница влияет на написание Н и НН. Если слово обозначает действие или связано с глаголом, нужно особенно внимательно проверить его форму и состав.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прилагательное от причастия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строится на значении слова, его связи с глаголом, наличии зависимых слов и суффиксе.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сравнения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таблице помогают увидеть связь между суффиксом, количеством букв Н и смыслом слова.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звучание не гарантирует одинаковое написание: решают суффикс, значение и наличие исключения.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 написании Н и НН в прилагательных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для школьников слова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туманный часто путают из-за сходства со словами, где слышится только одна Н, хотя в записи здесь нужна НН по правилу суффикса и основы.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сонный и странный ошибка возникает, если ориентироваться только на слух: на письме важно заметить основу и проверить, не относится ли слово к особому случаю.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длинный кажется простым, но его написание связано не с суффиксом, а с основой на Н, поэтому в нём тоже пишется НН.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ветреный требует внимательного разбора: нужно учитывать значение и форму слова, а не только произношение, чтобы не перепутать его с другими похожими прилагательными.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каким признакам определяется НН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полезно сначала увидеть наиболее заметный признак, а затем уточнять слово по дополнительным условиям.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опору даёт суффикс, но точный выбор часто требует учёта исключений и различия между прилагательным и причастием.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правописания Н и НН в прилагательных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с разным значением и разным написанием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ветреный и безветренный видно, что значение меняется вместе с составом слова: одно обозначает признак погоды, другое — отсутствие ветра, поэтому написание различается.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масляный и маслянистый похожи по теме, но не по смыслу: первое связано с маслом как материалом, второе — с признаком, выраженным более общо.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серебряный и серебреный показывает, что одно написание закреплено нормой, а другое встречается как ошибочный или редкий вариант; поэтому значение нужно проверять особенно внимательно.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значение помогает понять написание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прилагательное называет материал, принадлежность или постоянный признак предмета, чаще работает правило с одной Н: кожаный портфель, глиняный кувшин, лебединый след.
</a:t>
            </a:r>
            <a:endParaRPr lang="en-US" sz="987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выражает более отвлечённый, книжный или связанный с действием признак, чаще появляется НН: торжественный зал, лекционный кабинет, варёная картошка.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правило Н и НН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рассматривать не только суффикс, но и происхождение слова, его значение и грамматический тип.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складывается из нескольких проверок, поэтому верное написание получается только при последовательном анализе слова.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теме «Н и НН в прилагательных»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порядок проверки орфограммы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установи, является ли слово прилагательным или причастием: от этого зависит дальнейшая проверка и возможное количество букв Н.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Найди исходное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от какого существительного или глагола образовано слово, и выдели основу и суффикс, чтобы увидеть орфограмму точнее.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Проверь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есть ли приставка, зависимое слово, основа на Н и не относится ли слово к исключениям или трудным случаям.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Запиши и проверь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выбери Н или НН и ещё раз сравни слово со знакомыми примерами, чтобы избежать ошибки в диктанте.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запоминания на уроке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повторить самые частые случаи и вспомнить причину написания.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 пишется по общему правилу, а часть нужно запомнить отдельно: особенно это касается исключений и трудных примеров.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Н и НН в прилагательных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о Н и НН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сначала определи суффикс, затем значение и происхождение слова. Одна Н чаще пишется в -ан-, -ян-, -ин-, а НН — в -енн-, -онн- и в исключениях.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2026-05-23T09:42:25Z</dcterms:created>
  <dcterms:modified xsi:type="dcterms:W3CDTF">2026-05-23T09:42:25Z</dcterms:modified>
</cp:coreProperties>
</file>