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отражает принадлежность к нации через язык, культуру и традиции.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ключевые темы национальной идентичности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социальные предпосылки национального самосознания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формировалась в XVIII–XX веках с ростом национальных государств, усилением культуры и языка. В России ключевые этапы связаны с имперским, советским и современным периодами.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национальной идентичности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объединяет народ, служит средством коммуникации и передачи культурного наследия.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 включает значимые события и героические моменты, формируя коллективную память.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— герб, флаг, гимн — выражают суверенитет и объединяют граждан вокруг общих ценностей.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религия закрепляют принадлежность через обряды, праздники и повседневные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передаёт культурные смыслы и исторический опыт, объединяя разные этносы в России и сохраняя преемственность.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служит общенациональным средством общения, поддерживая национальное единство среди народов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основа национального сознания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память фиксирует ключевые события: войны, революции, героизм и трагедии народа.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национальная идентичность
</a:t>
            </a:r>
            <a:endParaRPr lang="en-US" sz="2598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важное значение имеют даты, такие как День Победы и День народного единства, формирующие национальное единство.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воспоминания способствуют развитию патриотизма и чувству преемственности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нации: значение и образ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отражает суверенитет страны и историческую преемственность власти, символизируя единство и силу российского государства.
</a:t>
            </a:r>
            <a:endParaRPr lang="en-US" sz="130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как объединяющий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выражает гордость и патриотические чувства, служит аудиокодом национального единства и духовной связи народа.
</a:t>
            </a:r>
            <a:endParaRPr lang="en-US" sz="129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Российской Федерации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Флаг- триколор выражает национальные ценности: единство, веру и достоинство, объединяя граждан в общее пространство идентичности.
</a:t>
            </a:r>
            <a:endParaRPr lang="en-US" sz="13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рост идентичности среди молодежи, отражающий возрастание патриотизма.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национального самосознания в России (2000–2023)
</a:t>
            </a:r>
            <a:endParaRPr lang="en-US" sz="181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повышении значимости гражданства как основы самоопределения россиян.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культурной самоидентификации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обряды укрепляют духовную связь и сохраняют национальный культурный код в семьях.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происходит в семейном кругу, что обеспечивает непрерывность исторической памяти.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Пасха и народные праздники объединяют сообщества, обогащая культурный опыт.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 и танцы передают национальные ценности и поддерживают связь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проживает множество народов и языков, что демонстрирует уникальное культурное богатство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требует балансировки интересов и уважения к языковому многообразию.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многообразие России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перепись 2021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равновесия между общенациональной идентичностью и уважением к разным культурам является ключевым фактором стабильности.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самосознание в многонациональной России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межэтнического согласия способствует атмосфере взаимного уважения и социальной гармонии.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обеспечивают защиту прав меньшинств и развитие национальных культур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в России приводят к формированию смешанных семей и многообразию национальных идентичностей, расширяя культурные горизонты общества и создавая новые формы самоопределения.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Росстата, около 15% браков являются межнациональными, что способствует появлению новых традиций и языковых особенностей, обогащающих общенациональную культуру.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миграционных процессов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роль школы в формировании идентичности
</a:t>
            </a:r>
            <a:endParaRPr lang="en-US" sz="220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включает изучение истории России с акцентом на разнообразие народов, что способствует формированию патриотизма и осознанию национального многообразия.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литературы знакомят учащихся с творчеством представителей разных национальностей, расширяя представления о культурном богатстве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в музеи и участие в культурных мероприятиях позволяют школьникам на практике познакомиться с традициями и наследием различных народов России.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 фестивали служат площадкой для укрепления уважения к национальным ценностям и развитию толерантности среди молодежи.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большинство подростков положительно воспринимает национальное самосознание, отражая актуальность темы среди молодежи.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ФОМ,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национальной идентичности среди школьников (2022)
</a:t>
            </a:r>
            <a:endParaRPr lang="en-US" sz="166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школьников, считающих идентичность важной, указывает на формирование устойчивого патриотического настроя в молодом поколении.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национальной идентичности: Россия, США, Япония
</a:t>
            </a:r>
            <a:endParaRPr lang="en-US" sz="227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критериев формирования национальной идентичности в трёх странах по языку, происхождению и гражданству.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уникальные исторические и культурные факторы, влияющие на формирование национальной идентичности в каждой стране.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способствует распространению иностранных языков и западной массовой культуры, что создает вызовы для сохранения уникальных национальных традиций.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вызовы для национального самосознания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глобальных трендов ведет к стандартизации культурных практик и ослаблению локальных идентичностей среди молодежи.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эти вызовы реализуются программы поддержки национальных языков и традиционных ценностей на уровне государства 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национальной идентичности
</a:t>
            </a:r>
            <a:endParaRPr lang="en-US" sz="2554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исследования в области социологии и педагогики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средств массовой информации и интернета
</a:t>
            </a:r>
            <a:endParaRPr lang="en-US" sz="2759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формируют и укрепляют национальные ценности, демонстрируя символы и исторические события, усиливая чувство единства у аудитории.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 транслируют позитивные образы страны, способствуя укреплению патриотического сознания.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обеспечивает стремительный доступ к информации о культуре, традициях и национальных героях, формируя цифровую идентичность молодежи.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способствуют межкультурному обмену и поддерживают сохранение национальной исторической памяти в цифровом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малых народов и сокращение числа носителей региональных языков угрожают сохранению культурного разнообразия в России. Образование и СМИ не всегда эффективно поддерживают эти малые культуры.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угрозы сохранения идентичности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традиционных праздников и доминирование глобальных трендов приводят к утрате аутентичности и формальному отношению к национальному наследию среди молодёжи.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инициативы по поддержке национальной идентичности
</a:t>
            </a:r>
            <a:endParaRPr lang="en-US" sz="194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гранты направлены на сохранение и развитие языков коренных народов, а также на поддержку малочисленных культурных групп.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фестивалей народов и Всемирных игр этнических видов спорта способствует укреплению национального самосознания и межкультурного диалога.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культурные проекты предоставляют площадки для творческого выражения национальной идентичности и развития толерантности.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воспитанию уважения к коренным народам, сохранению памятников культуры и развитию национальных праздников.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является основой общественного единства, патриотизма и культурного разнообразия, играя ключевую роль в устойчивом развитии и становлении зрелой личности в условиях глобализации.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национальной идентичности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2026-05-07T22:04:20Z</dcterms:created>
  <dcterms:modified xsi:type="dcterms:W3CDTF">2026-05-07T22:04:20Z</dcterms:modified>
</cp:coreProperties>
</file>