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отечественных учёных в учение о высшей нервной деятельности
</a:t>
            </a:r>
            <a:endParaRPr lang="en-US" sz="1946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открытия российских учёных в понимании работы мозга и поведения человека.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учения о высшей нервной деятельности в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российские учёные заложили основы науки о мозге. Исследования мозга, переход к материализму и развитие новых методов дали толчок изучению психики и поведения.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Михайлович Сеченов: основатель физиологии мозга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1863 году Сеченов опубликовал «Рефлексы головного мозга», доказывая, что психические процессы имеют рефлекторную природу.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понятие центрального торможения — важного механизма регуляции нервной активности в мозге.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исследования заложили научную базу для изучения высшей нервной деятельности в России и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Павлов и открытие условных рефлексов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провел обширные эксперименты на собаках и создал теорию условных рефлексов — механизм обучения через связь стимулов.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свой вклад он получил Нобелевскую премию, доказав, как формируются новые поведенческие реакции у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учения о ВНД в СССР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— начало массовых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учёные активно изучают условные и безусловные рефлексы, постепенно расширяя знания о мозговой деятельности.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разработка новых методик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уникальные методы для изучения работы мозга, укрепляется связь физиологии и психологии.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систематизация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формируют основы нейрофизиологии и понимают регуляцию поведения у человека и животных.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расширение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механизмы высшей нервной деятельности в различных условиях и в качестве адаптации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открытия охватывают более века, охватывая разные аспекты нейрофизиологии и психологии.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теории ВНД в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знаний демонстрирует вклад каждого учёного в развитие учения о ВНД.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отечественной науки, 2024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рефлекторной дуги: вклад Сеченова и Павлова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состоит из рецептора, нервного пути и эффектора, обеспечивая связь между раздражителями и ответом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Сеченов доказал, что рефлексы управляют не только простыми, но и сложными психическими процессами.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концепция стала фундаментом для понимания нейронных механизмов и психической регуляции.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показал, как условные рефлексы формируют поведение путем обучения через ассоциации.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функциональных систем П.К. Анохина: ключ к пониманию поведения
</a:t>
            </a:r>
            <a:endParaRPr lang="en-US" sz="1538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в работе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Анохин предложил, что поведение регулируется механизмами обратной связи, позволяющими мозгу корректировать действия в реальном времени.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адаптивного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функциональных систем объясняет, как мозг объединяет разные процессы для успешного приспособления к условиям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уникальные особенности учений и их вклад в понимание высшей нервной деятельности.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ведущих отечественных учёных на ВНД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учёный внес уникальный взгляд, дополняющий понимание работы мозга и поведения.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отечественной нейрофизиологии, 2024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Романович Лурия: нейропсихология и мозговые основы сознания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Лурия исследовал мозговые нарушения, выявляя синдромы, связанные с речью, зрением и движением.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Изучил механизмы памяти и мышления, подкрепляя связь между структурой мозга и психическими функциями.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заложили базис отечественной и мировой нейропсихологии, расширяя знания о мозговых процессах.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В.М. Бехтерев объединил психологию и физиологию, создав методы диагностики и изучения нервных расстройств, что существенно улучшило понимание процессов в мозге.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по отечественной физиологии и психологии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психологических и физиологических исследований было проведено для анализа связи мозга и поведения.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Павлова и их значение для ВНД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применял условные и безусловные раздражители для систематического изучения коры головного мозга. Его эксперименты показали, как новые условные реакции формируются через повторение и сочетание стимулов.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позволили понять механизмы запоминания и обучения, продемонстрировали роль тренировок в формировании устойчивых поведенческих навыков и открыли путь к практическому применению.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последовательное развитие рефлекса от начального сочетания стимулов до угасания при отсутствии подкрепления.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этапы формирования условных рефлексов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повторения для прочности условного рефлекса и необходимость подкрепления для сохранения навыка.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И.П. Павлова, начало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высшей нервной деятельности в обучении и памяти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базируется на формировании новых устойчивых нервных связей, что изменяет структуру и функции коры головного мозга для эффективного запоминания.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мозга позволяет адаптироваться, создавая и перестраивая нейронные сети, обеспечивая долговременное сохранение информации.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развитие навыков и памяти, лежащих в основе сложного поведения и познавательных способностей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850" y="3436634"/>
            <a:ext cx="20115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открытия на базе российских исследований ВНД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нейрональных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создают компьютерные модели работы мозга, позволяющие прогнозировать поведение нейронов и изучать процессы обработки информации.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нейрореабилитации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применяются для разработки программ восстановления после травм мозга и инсультов, улучшающих качество жизни пациентов.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когнитивные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современные технологии, стимулирующие умственную активность и восстанавливающие когнитивные функции на основе российских исследований.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учения о ВНД в современной медицине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эпилепсии: точность и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основаны на открытиях отечественных учёных, что позволяет выявлять эпилептические очаги с высокой точностью и улучшать лечение пациентов.
</a:t>
            </a:r>
            <a:endParaRPr lang="en-US" sz="83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после черепно-мозговых травм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нейрофизиологических знаний помогает восстановить утраченные функции и ускорить возвращение пациентов к привычной жизни.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нарушений памяти и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Психотерапия и медикаментозные методы, основанные на учении о ВНД, способствуют улучшению когнитивных способностей и качества жизни пациентов.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ведущие учреждения, объединяющие традиции и современные технологии в изучении Высшей нервной деятельности.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российские исследовательские центры в области ВНД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обеспечивают комплексный подход к исследованиям и внедрению инноваций в области высшей нервной деятельности.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и отчёты научных учреждений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российских учёных на нейронауку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Павлова и Анохина включены в учебные программы университетов по всему миру, формируя основу современного понимания работы мозга.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открытия признаны Международной организацией по исследованию мозга (IBRO) за значительный вклад в нейрофизиологию.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зарубежных учёных опираются на отечественные теории при разработке новых методов лечения и когнитивных технологий.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российских и международных исследователей способствует развитию глобальной нейронауки и медицинской практики.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Павлов и Иван Михайлович Сеченов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 Сеченов посвятили жизнь изучению рефлексов и физиологии мозга. Их исследования заложили основу для будущих открытий и получили мировое признание.
</a:t>
            </a:r>
            <a:endParaRPr lang="en-US" sz="877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биографии: путь учёных от классики к современности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Кузьмич Анохин и Александр Романович Лурия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Анохин разработал теорию функциональных систем, а Лурия стал основоположником нейропсихологии, выявляя связи между повреждениями мозга и психическими нарушениями.
</a:t>
            </a:r>
            <a:endParaRPr lang="en-US" sz="8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отечественных учёных — фундамент современной нейронауки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раскрыли ключевые закономерности работы мозга, обеспечив прочную основу для медицины, психологии и педагогики, которая активно применяется во всём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2026-05-09T02:58:27Z</dcterms:created>
  <dcterms:modified xsi:type="dcterms:W3CDTF">2026-05-09T02:58:27Z</dcterms:modified>
</cp:coreProperties>
</file>