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числовых неравенств в алгебре 8 класса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верность неравенства при преобразованиях?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8 классе нужны свойства неравенств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неравенств помогают сравнивать числа, решать линейные неравенства и читать промежутки на числовой прямой. Они нужны, чтобы преобразовывать выражения с переменной без ошибок и уверенно работать с реальными ограничениями.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неравенств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показывают, какое число больше, а какое меньше. Они помогают быстро сравнивать числа, значения выражений и результаты вычислений в алгебре и повседневных задачах.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математики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дают краткий и точный способ описывать отношения между величинами. Без этих знаков нельзя аккуратно записывать ограничения и решения многих задач.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записи могут выглядеть так: 7&gt;3, 4≤4, -2&lt;1. По этим знакам удобно фиксировать результаты вычислений и условия, которые нужно соблюдать.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отношения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неравенства &gt; и &lt; не допускают равенства. Если записано 7&gt;3 или -2&lt;1, это значит, что сравнение должно быть именно в указанную сторону.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означают, что равенство тоже допускается. Такие записи используют, когда подходит не только большее или меньшее значение, но и точно равное ему.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направление сравнения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большее число всегда расположено правее меньшего. Поэтому можно сразу понять, что 5&gt;2, а -3←1, если сравнивать их положение.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Большее справа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Полая точка показывает, что граница не входит в решение, а закрашенная — что входит. Так удобно изображать строгие и нестрогие неравенства на прямой.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решения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числа отрицательные, правило остаётся тем же: чем правее точка, тем число больше. Это помогает не путаться при сравнении чисел слева от нуля.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часто показывают записи x&gt;3 и x≤-1. Они сразу связывают знак неравенства с положением точек и направлением стрелки на числовой прямой.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одного и того же числа к обеим частям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a&gt;b, то a+c&gt;b+c для любого числа c. Если a&lt;b, то a+c&lt;b+c. Прибавление одинакового числа не меняет порядок сравнения.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9&gt;4 можно прибавить 3 к обеим частям и получить 12&gt;7. Верность неравенства сохраняется, потому что изменились обе части одинаково.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используют, когда нужно перенести слагаемое, избавиться от лишнего числа в записи и сделать неравенство более удобным для дальнейших преобразований.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одного и того же числа из обеих частей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вычитания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a&gt;b, то a-c&gt;b-c, а если a&lt;b, то a-c&lt;b-c. Вычитание одинакового числа сохраняет верность неравенства так же, как и прибавление.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помогает убирать лишние слагаемые и сводить неравенство к более простому виду, который легче решить и проверить.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11&lt;15 можно вычесть 4 из обеих частей и получить 7&lt;11. Порядок чисел не меняется, потому что действие выполнено одинаково.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положительное число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 и c&gt;0, то ac&gt;bc. Если a&lt;b и c&gt;0, то ac&lt;bc. Положительный множитель не меняет направление сравнения.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знака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неравенства 3&lt;8 получаем 3·2&lt;8·2, то есть 6&lt;16. Обе части изменились, но порядок чисел остался прежним.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важно при раскрытии скобок, работе с коэффициентами и переходе от дробных выражений к целым числам без потери смысла.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полезно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положительное число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 и c&gt;0, то a: c&gt;b: c. Деление на положительное число сохраняет направление неравенства и не требует изменения знака сравнения.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задач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используют, когда обе части неравенства делят на одинаковый положительный множитель. Так выражение становится проще и удобнее для записи ответа.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18≥12 можно разделить обе части на 3 и получить 6≥4. Порядок остаётся тем же, потому что делитель положительный.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умножении на отрицательное число знак меняется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неравенства при умножении обеих частей на отрицательное число
</a:t>
            </a:r>
            <a:endParaRPr lang="en-US" sz="16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делении на отрицательное число знак меняется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неравенства при делении обеих частей на отрицательное число
</a:t>
            </a:r>
            <a:endParaRPr lang="en-US" sz="17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826" y="1175216"/>
            <a:ext cx="352824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неравенств: краткая таблица правил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действий с обеими частями неравенства и их результата.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действиях с обеими частями порядок сохраняется, кроме случаев с отрицательным числом: тогда знак сравнения меняется на противоположный.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числовых неравенств, курс алгебры 8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преобразования считаются верными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равные действия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Верным считается такое преобразование, которое выполняется с обеими частями неравенства одинаково и не меняет множество его решений.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проверка знака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связано с положительным числом, знак сравнения сохраняется; если с отрицательным — знак меняется на противоположный.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без искажений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менять знак без причины или действовать только с одной частью: так исчезает равносильность, например из 8&gt;3 нельзя получить 8&lt;3.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сравнение после одинаковых действий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положительные действия сохраняют порядок чисел, а умножение на отрицательное число меняет его на противоположный.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действиях с положительным числом сравнение не меняется; отрицательный множитель переводит большее число в меньшее.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иллюстрации свойств неравенств.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 правил достаточно, чтобы уверенно преобразовывать большинство линейных неравенств в 8 классе и не путать случаи, где знак сохраняется или меняется.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случая нужно помнить при работе с неравенствами: одинаковое действие, положительное число и отрицательное число.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правил преобразования неравенств по курсу алгебры 8 класса.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повседневных примерах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ниже нуля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холодно, удобно записать ограничение как t&lt;0. Такая запись показывает, что значение температуры находится ниже нуля и помогает быстро сравнивать показания термометра. Для иллюстрации подойдёт термометр с отметкой ниже нулевой линии.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 дороге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скорости v≤60 означает, что ехать можно не быстрее 60 км/ч. Это пример нестрогого неравенства: граница включена в допустимые значения. На изображении уместен дорожный знак с числом 60.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длина, возраст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часто описывают условия: a≥12 лет, l&gt;5 см, h≤150 см. Такие записи сразу показывают, какие значения допустимы, а какие уже не подходят. Здесь хорошо работают линейка, шкала роста или короткая подпись рядом с числом.
</a:t>
            </a:r>
            <a:endParaRPr lang="en-US" sz="8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неравенства подставь найденное значение вместо переменной в исходную запись. Так сразу видно, сохраняется ли верное числовое сравнение.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ответ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получается верное неравенство, ответ подходит. Например, при x&gt;4 число 6 подходит, а число 3 не подходит, потому что условие нарушается.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результат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нужна после деления на отрицательное число: именно здесь чаще всего забывают поменять знак и получают неверный ответ.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особенно внимателен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648514"/>
            <a:ext cx="4814700" cy="29242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неравенствами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что чаще всего путают и как записать правильно.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преобразования зависит от знака числа: при отрицательном множителе или делителе знак сравнения обязательно меняется.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преобразовании неравенств, учебная практика 8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неравенства в школьных задачах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неравенства встречаются там, где нужно задать допустимые значения или записать границы решения на числовой прямой.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ограничения и промежутки: именно они чаще всего появляются в алгебре 8 класса.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типовых задач по алгебре 8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неравенств: итоговая формула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прибавить или вычесть одно и то же число, верность неравенства сохраняется. Порядок чисел не нарушается, потому что изменяются обе части одинаково.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умножают или делят на отрицательное число, знак меняется на противоположный. Именно это правило чаще всего требует особого внимания при решении.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множитель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положительное число знак сравнения остаётся прежним. Это удобно при упрощении выражений и переходе к более короткой записи неравенства.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решения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преобразовывать неравенства, находить промежутки решений и проверять ответ без потери смысла. Они нужны в каждом шаге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неравенствах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числовых неравенств позволяют менять запись без потери смысла. Одинаковые действия сохраняют верность, а отрицательный множитель или делитель обязательно меняет знак сравнения.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2026-05-29T10:31:37Z</dcterms:created>
  <dcterms:modified xsi:type="dcterms:W3CDTF">2026-05-29T10:31:37Z</dcterms:modified>
</cp:coreProperties>
</file>