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жизнь и хозяйство, но доступной пресной воды сравнительно мало.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Земли: значение, размещение и проблемы использования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водные ресурсы важны в географии (10 класс)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влияют на размещение людей и производств: вода распределена по миру крайне неравномерно. Рост водопотребления, давление на реки и подземные воды и загрязнение усиливают экологические риски и создают новые вызовы для устойчивого развития.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25" y="18879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26558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484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водным ресурсам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воды рек, озёр, болот и водохранилищ. Их легко наблюдать и использовать, но они зависят от погоды, сезона и состояния русел, берегов и водосборов.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воды, находящиеся в водоносных горизонтах. Они часто устойчивее к засухам, однако требуют осторожного водозабора: уровень может снижаться, а восстановление идёт не сразу.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 снежные запасы служат долговременным резервом пресной воды. При потеплении они могут уменьшаться, меняя сезонность стока и доступность воды для населённых пунктов и хозяйства.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водным ресурсам относят и влагу, содержащуюся в атмосфере. Она определяет количество осадков и режим стока, а значит — перспективы водоснабжения для засушливых и влажных районов.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Опреснённая морская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опреснения морская вода становится пригодной для хозяйственного и бытового использования. Это помогает снижать давление на пресные источники, но требует затрат на технологии и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 Земле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общем «водном изобилии» прямой доступ к пресной воде для людей ограничен: небольшая часть запасов находится в реках и озёрах.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большая доля воды — солёная и недоступная без технологий. Поэтому дефицит часто связан не с количеством «воды вообще», а с её качеством и доступностью.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глобальные оценки распределения запасов воды (по данным учебных и справочных материалов; точный первоисточник не указан).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запасы пресной воды
</a:t>
            </a:r>
            <a:endParaRPr lang="en-US" sz="249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«резервуары» Антарктиды и Гренландии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покровы формируют крупнейший запас пресной воды на планете. Они работают как «копилка» на годы и века, но их сокращение из‑за потепления меняет сезонность стока и может влиять на водоснабжение в удалённых регионах.
</a:t>
            </a:r>
            <a:endParaRPr lang="en-US" sz="142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артезианские бассейны: скрытый ресурс
</a:t>
            </a:r>
            <a:pPr algn="l" indent="0" marL="0">
              <a:lnSpc>
                <a:spcPct val="90000"/>
              </a:lnSpc>
              <a:buNone/>
            </a:pPr>
            <a:r>
              <a:rPr lang="en-US" sz="13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накапливаются в водоносных горизонтах и нередко дают более стабильный приток, чем поверхностные источники. Однако при интенсивном водозаборе уровень может снижаться, а восстановление занимает долгое время, особенно в засушливых зонах.
</a:t>
            </a:r>
            <a:endParaRPr lang="en-US" sz="139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озёрные и речные системы как «водный каркас»
</a:t>
            </a:r>
            <a:pPr algn="l" indent="0" marL="0">
              <a:lnSpc>
                <a:spcPct val="90000"/>
              </a:lnSpc>
              <a:buNone/>
            </a:pPr>
            <a:r>
              <a:rPr lang="en-US" sz="13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развитыми речными бассейнами и множеством озёр ресурс пресной воды становится более распределённым. К примеру, в районе Великих озёр и в бассейнах Амазонки и Конго вода играет ключевую роль для природы, транспорта и хозяйства.
</a:t>
            </a:r>
            <a:endParaRPr lang="en-US" sz="1353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455" y="1676050"/>
            <a:ext cx="372038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воды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свойства источников: долю в мировых запасах, доступность и уязвимость к неблагоприятным факторам.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высокой доступностью часто стоит ограниченный объём или сильная зависимость от погодных условий. Поэтому водные стратегии должны учитывать не только «запасы», но и скорость восполнения.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характеристикам водных ресурсов; точный первоисточник не указан.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всего определяет нагрузку на пресные источники в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мировой структуры водопотребления в учебных и справочных материалах; точный первоисточник не указан.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изымаемой пресной воды расходуется на сельское хозяйство, поэтому именно эффективность орошения во многом задаёт общий уровень водопотребления.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воды по секторам экономики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потребности заметно менее велики по сравнению с агросектором, но они особенно чувствительны к качеству воды и санитарным нормам.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сдвигать структуру водопотребления в пользу экономии и повторного использования, нагрузка на источники снижается быстрее всего там, где основной расход приходится на орошение.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проценты структуры водопотребления в учебных материалах; точный первоисточник не указан.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и куда она возвращается
</a:t>
            </a:r>
            <a:endParaRPr lang="en-US" sz="306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водоснабжения и водоотведения: от забора до повторного использования или сброса.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усиливается из-за неравномерных осадков и малого речного стока. Когда доступная вода ограничена природой, любое увеличение потребления быстро приводит к нехватке ресурса.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дефицита воды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увеличивают спрос на воду, а чрезмерный водозабор снижает уровни в источниках. Дополнительно проблему усугубляет загрязнение: воду становится сложнее и дороже очищать.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дефицит обостряют длительные засухи и высокая испаряемость. Часть потерь происходит и в инфраструктуре: большие утечки означают, что вода теряется до потребителя.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могут расходоваться быстрее, чем успевают пополняться. Если водозабор не соотнесён с восполнением, формируется хроническая нехватка, даже когда «источник вроде бы есть».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объектов и его источники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водоёмов связаны с человеческой деятельностью: неочищенные бытовые стоки, сельскохозяйственные стоки с удобрениями и пестицидами, а также промышленные сбросы и сопутствующие нефтепродукты, тяжёлые металлы и пластик.
</a:t>
            </a:r>
            <a:endParaRPr lang="en-US" sz="1041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загрязнение бывает точечным, когда источник можно локализовать (например, стоки с одного предприятия), и рассеянным, когда вредные вещества поступают с больших территорий, включая поля и городские площади.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водного стресса для населения и хозяйства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нарастании водного стресса страдает не только вода как ресурс: растут затраты на очистку и водоподготовку, а также усиливается давление на санитарные системы населённых пунктов.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чисел на диаграмме логика ясна: с ростом дефицита одновременно ухудшаются урожайность, гигиена и здоровье, что закрепляет социально-экономические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качественная зависимость (без привязки к конкретной статистике); условный индекс 0–100, 2026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изменение климата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меняет круговорот воды: меняется распределение осадков, усиливаются экстремальные явления, а в ряде районов ускоряется таяние ледников, которое сначала увеличивает сток.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Далее, по мере сокращения запасов льда, сток уменьшается, и водоснабжение становится более нестабильным. Это отражается на реках, водохранилищах и водозаборах, зависящих от сезонных подпиток.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бассейнов характерна сезонная неустойчивость: зимой воды больше, а летом меньше. Из-за этого труднее планировать работу гидроэлектростанций, ирригации и снижать риски засух и паводков.
</a:t>
            </a:r>
            <a:endParaRPr lang="en-US" sz="1289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972" y="1733225"/>
            <a:ext cx="212355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регионах проявляется водное напряжение: где ключевая проблема связана с дефицитом, где — с перегрузкой подземных вод, а где — с зависимостью от трансграничного стока.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водное напряжение связано либо с природной ограниченностью ресурсов, либо с тем, что спрос превышает возможности восстановления источников, либо с межгосударственной зависимостью.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региональным характеристикам из предоставленного outline (без привязки к единому статистическому источнику).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водного напряжения в разных регионах мира
</a:t>
            </a:r>
            <a:endParaRPr lang="en-US" sz="2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подаёт воду непосредственно к корням растений, благодаря чему уменьшаются потери на испарение и фильтрацию, а значит, растёт эффективность использования влаги при сохранении урожая.
</a:t>
            </a:r>
            <a:endParaRPr lang="en-US" sz="1276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земледелие, подбор засухоустойчивых сортов и грамотное планирование сроков полива помогают расходовать воду «по потребности», а не по календарю, снижая перерасход в периоды меньшей нужды.
</a:t>
            </a:r>
            <a:endParaRPr lang="en-US" sz="1276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практики — мульчирование почвы, ночной полив и модернизация оросительных каналов — уменьшают потери влаги по всей цепочке подачи, что напрямую поддерживает водную устойчивость и продовольственную безопасность.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 в сельском хозяйстве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водного следа в городе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городском водном цикле: от учёта и утечек до возврата воды в оборот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экономии воды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показывает: комбинация мер даёт больший эффект, чем одна технология. Например, устранение потерь в сетях повышает результат любых последующих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универсальных решений выделяются снижение потерь и повторное использование очищенной воды; для сельского хозяйства максимальную отдачу даёт капельное орошение.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сопоставление мер по качественным критериям (без привязки к конкретным измерениям); 2026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управление водными бассейнами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 и озёра требуют согласованных договорённостей между странами: распределения стока, совместного мониторинга и обмена гидрологическими данными, чтобы решения опирались на общую картину изменений.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бассейнов важны согласованные правила водопользования, защита экосистем и предупреждение конфликтов, поскольку действия одного государства напрямую влияют на обеспеченность соседних территорий.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31" y="1689200"/>
            <a:ext cx="222338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638" y="1689200"/>
            <a:ext cx="3638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313" y="168920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388" y="1689200"/>
            <a:ext cx="3638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уже дают заметный эффект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в водопроводе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в сетях уменьшает утечки и снижает потребность в дополнительном водозаборе. Это даёт быстрый эффект как для качества обслуживания, так и для нагрузки на источники и очистные мощности.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 снижает содержание загрязняющих веществ, возвращая воде способность поддерживать экосистемы. Когда очистные сооружения работают стабильно, уменьшается риск ухудшения санитарной обстановки в населённых пунктах.
</a:t>
            </a:r>
            <a:endParaRPr lang="en-US" sz="1087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водосборов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территорий, с которых формируется сток, помогает уменьшать смыв почв и загрязнений в реки и водохранилища. Восстановление природных покровов действует профилактически и уменьшает расходы на доочистку.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болот и прибрежных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болот и прибрежных зон улучшает естественную фильтрацию воды и укрепляет берега, снижая влияние паводков. Эти экосистемы также повышают устойчивость водных режимов при засухах.
</a:t>
            </a:r>
            <a:endParaRPr lang="en-US" sz="1092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промышленных сбросов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сбросами ограничивает поступление нефтепродуктов и токсичных веществ, а экологическое просвещение формирует ответственное поведение. Даже небольшое снижение потребления в школе и быту поддерживает местные источники.
</a:t>
            </a:r>
            <a:endParaRPr lang="en-US" sz="10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устойчивого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объединяют природную ценность, экономическую значимость и повседневную основу жизни. Их ограниченность и уязвимость требуют сочетания разумного использования, охраны и восстановления, чтобы обеспечивать продовольствие, здоровье и качество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2026-05-11T23:49:23Z</dcterms:created>
  <dcterms:modified xsi:type="dcterms:W3CDTF">2026-05-11T23:49:23Z</dcterms:modified>
</cp:coreProperties>
</file>