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и адаптации в организме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отвечает на нагрузку, меняется и сохраняет равновесие.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растёт учебная нагрузка, а нервная система подростка ещё созревает. Поэтому важно понимать, как стресс влияет на внимание, сон и работоспособность, и как адаптация помогает сохранять устойчивость в меняющихся условиях.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жизни школьника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как реакция организма на воздействие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07415" y="3668420"/>
            <a:ext cx="3541153" cy="8101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кровь выделяются адреналин и кортизол. Эти вещества повышают готовность к действию, ускоряют обмен веществ и помогают использовать запас энергии в короткие сроки.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4908546" y="3668419"/>
            <a:ext cx="3541153" cy="810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реакция полезна в момент опасности или важного испытания. Но если напряжение становится слишком частым или длительным, организм начинает уставать и работать хуже.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28740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стресс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 — это неспецифическая реакция организма на сильный или необычный фактор. Она помогает быстро собраться, даже если ситуация связана с угрозой, волнением или резкой переменой условий.
</a:t>
            </a:r>
            <a:endParaRPr lang="en-US" sz="1115" dirty="0"/>
          </a:p>
        </p:txBody>
      </p:sp>
      <p:sp>
        <p:nvSpPr>
          <p:cNvPr id="15" name="Text 5"/>
          <p:cNvSpPr txBox="1"/>
          <p:nvPr/>
        </p:nvSpPr>
        <p:spPr>
          <a:xfrm>
            <a:off x="3472756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систематические исследования стресс-реакции связаны с работами Ганса Селье. Он показал, что организм отвечает на разные воздействия во многом похожим способом, мобилизуя защитные ресурсы.
</a:t>
            </a:r>
            <a:endParaRPr lang="en-US" sz="1117" dirty="0"/>
          </a:p>
        </p:txBody>
      </p:sp>
      <p:sp>
        <p:nvSpPr>
          <p:cNvPr id="16" name="Text 6"/>
          <p:cNvSpPr txBox="1"/>
          <p:nvPr/>
        </p:nvSpPr>
        <p:spPr>
          <a:xfrm>
            <a:off x="6324579" y="2005017"/>
            <a:ext cx="2205549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3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стрессе активируется симпатическая нервная система. Она подаёт сигнал к ускорению работы сердца, дыхания и других органов, чтобы тело быстрее реагировало на происходящее.
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838" y="1602394"/>
            <a:ext cx="277578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9293" y="3304813"/>
            <a:ext cx="282669" cy="3230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89478" y="3304813"/>
            <a:ext cx="282669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стрессоров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воздействия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холод, недосыпание, боль, болезнь и сильная нагрузка заставляют организм быстро перестраивать работу органов. Такие факторы особенно заметны, когда телу требуется дополнительная энергия.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Страх, тревога, конфликт, ожидание оценки и неуверенность вызывают внутреннее напряжение. Даже без внешней опасности мозг может воспринимать ситуацию как сложную и требующую защиты.
</a:t>
            </a:r>
            <a:endParaRPr lang="en-US" sz="136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давление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Ссоры, конкуренция, давление группы и смена привычного коллектива могут усиливать стресс. Подростку важно чувствовать поддержку, иначе любая перемена переносится заметно тяжелее.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стрессоры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Контрольные, устные ответы, публичные выступления и большое количество дел часто становятся источником напряжения для школьников. Эти ситуации требуют сосредоточенности, уверенности и умения распределять силы.
</a:t>
            </a:r>
            <a:endParaRPr lang="en-US" sz="12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меняется состояние организма при усилении и продолжении воздействия.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стресс-реакции по Селье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стресс отражается на работе органов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4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и 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Сердцебиение и дыхание учащаются, а артериальное давление повышается. Это помогает быстрее доставлять кислород и энергию к тканям, особенно к мышцам, которые могут понадобиться для действия.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6250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стресса пищеварительная система работает медленнее, потому что ресурсы направляются на более срочные задачи. Из-за этого могут появиться потеря аппетита, тошнота или неприятные ощущения в животе.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766232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 кожа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напрягаются, появляется дрожь, потливость и сухость во рту. Такие признаки показывают, что организм находится в состоянии повышенной готовности и тратит дополнительные силы.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969963" y="1919627"/>
            <a:ext cx="1801433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стресс продолжается долго, подготовительная реакция становится утомительной. Тогда защитные изменения уже не помогают, а мешают обычной работе организма и снижают самочувствие.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4543" y="1494008"/>
            <a:ext cx="4349897" cy="32794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признаки перегрузки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612744" y="1575853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быстрее сердится, острее реагирует на замечания и труднее сдерживает эмоции. Даже небольшие трудности могут казаться слишком большими и вызывать вспышки недовольства.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612744" y="2231211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постоянное внутреннее напряжение и ожидание, что что-то пойдёт не так. Из-за этого трудно расслабиться, даже когда объективной опасности уже нет.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2744" y="2886569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сложнее сосредоточиться на задании, чаще возникают забывчивость и ошибки. Умственная работа требует больше усилий, а результаты становятся менее устойчивыми.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612744" y="3541927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 сонливость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чувствовать усталость даже после сна и не успевать восстановиться за ночь. Это снижает желание учиться, общаться и выполнять привычные дела.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612744" y="4197285"/>
            <a:ext cx="3635257" cy="547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Привычные занятия перестают радовать, а общение хочется избегать. Такое состояние часто говорит о том, что нагрузка стала слишком большой и организму нужен отдых.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уровня стресса и качества выполнения задания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Оптимальный уровень напряжения помогает собраться, но только до определённой границы.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возникают при умеренном стрессе; при чрезмерном напряжении качество работы заметно падает.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закону оптимума в биологии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646219"/>
            <a:ext cx="3848986" cy="92262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Кратковременный и длительный стресс: сравнение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по-разному действует стресс в зависимости от продолжительности.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напряжение может помочь, а длительное без отдыха подрывает здоровье и учёбу.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как биологическое приспособление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60853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адаптации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 — это изменения строения, функций или поведения, которые помогают организму лучше жить в новых условиях. Благодаря им человек сохраняет устойчивость и не теряет работоспособность.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02546" y="2615542"/>
            <a:ext cx="2293515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адаптация бывает физиологической и психологической. Например, тело привыкает к физической нагрузке, а школьник — к новому расписанию, правилам и темпу учёбы.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44241" y="2615542"/>
            <a:ext cx="2293514" cy="15550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Адаптационные механизмы позволяют экономить силы и быстрее восстанавливаться после напряжения. Чем лучше они работают, тем легче организму справляться с переменами без лишнего истощения.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психологическая адаптация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режим
</a:t>
            </a:r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Привычный распорядок дня снижает неопределённость: человек заранее знает, что и когда делать. Это помогает мозгу тратить меньше сил на лишние решения и спокойнее включаться в работу.
</a:t>
            </a:r>
            <a:endParaRPr lang="en-US" sz="1375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взрослых
</a:t>
            </a:r>
            <a:pPr algn="l" indent="0" marL="0">
              <a:lnSpc>
                <a:spcPct val="100000"/>
              </a:lnSpc>
              <a:buNone/>
            </a:pPr>
            <a:r>
              <a:rPr lang="en-US" sz="10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есть семья и учителя, сложные ситуации воспринимаются не так остро. Поддержка снижает тревожность, помогает не застревать в ошибках и быстрее возвращает уверенность.
</a:t>
            </a:r>
            <a:endParaRPr lang="en-US" sz="1318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самоконтроля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развиваются умение планировать время, удерживать внимание и завершать начатое. Повторяющиеся действия закрепляют полезные навыки и делают поведение более устойчивым.
</a:t>
            </a:r>
            <a:endParaRPr lang="en-US" sz="1313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выполнение сложного дела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цель, небольшой план и привычные шаги перед контрольной или выступлением уменьшают напряжение. Если нагрузка не становится постоянной, адаптация укрепляется и проходит легче.
</a:t>
            </a:r>
            <a:endParaRPr lang="en-US" sz="12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 уровень стресса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подростков один и тот же объём дел воспринимается по-разному: многое зависит от режима дня, атмосферы вокруг и привычек восстановления.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Недосыпание, напряжённые отношения и перегрузка сильнее всего повышают стресс; здоровый режим помогает его сдерживать.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урока; доли — учебная оценка для наглядности.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388" y="3304813"/>
            <a:ext cx="262478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4335" y="3304813"/>
            <a:ext cx="312955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организму легче адаптироваться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восстанавливает силы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нервная система отдыхает, снижается утомление и лучше закрепляется учебный материал. После полноценного сна проще сосредоточиться и спокойнее реагировать на нагрузки.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поддерживает мозг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приёмы пищи помогают сохранять уровень глюкозы, который нужен мозгу для работы. Если долго не есть, снижаются внимание, работоспособность и устойчивость к стрессу.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снимает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Умеренная физическая активность улучшает кровообращение, расслабляет мышцы и помогает переключиться. Даже короткая прогулка часто уменьшает усталость и возвращает ощущение бодрости.
</a:t>
            </a:r>
            <a:endParaRPr lang="en-US" sz="1325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режим делает адаптацию легче
</a:t>
            </a:r>
            <a:pPr algn="l" indent="0" marL="0">
              <a:lnSpc>
                <a:spcPct val="100000"/>
              </a:lnSpc>
              <a:buNone/>
            </a:pPr>
            <a:r>
              <a:rPr lang="en-US" sz="10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сон, еда и движение входят в привычку, организму проще сохранять равновесие. Это особенно важно в подростковом возрасте, когда учебная нагрузка быстро растёт.
</a:t>
            </a:r>
            <a:endParaRPr lang="en-US" sz="1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9537" y="2370020"/>
            <a:ext cx="2600395" cy="23357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387" y="2370020"/>
            <a:ext cx="2600395" cy="23357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87" y="2370020"/>
            <a:ext cx="2600395" cy="233579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адаптация выглядит в реальной жизни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315438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Девятиклассник распределяет силы перед экзаменами
</a:t>
            </a:r>
            <a:pPr algn="l" indent="0" marL="0">
              <a:lnSpc>
                <a:spcPct val="100000"/>
              </a:lnSpc>
              <a:buNone/>
            </a:pPr>
            <a:r>
              <a:rPr lang="en-US" sz="3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задач становится больше: контрольные, домашние задания и подготовка к экзаменам. Чтобы не перегружаться, школьник планирует повторение по темам, делает перерывы и оставляет время на сон и отдых.
</a:t>
            </a:r>
            <a:endParaRPr lang="en-US" sz="1010" dirty="0"/>
          </a:p>
        </p:txBody>
      </p:sp>
      <p:sp>
        <p:nvSpPr>
          <p:cNvPr id="13" name="Text 3"/>
          <p:cNvSpPr txBox="1"/>
          <p:nvPr/>
        </p:nvSpPr>
        <p:spPr>
          <a:xfrm>
            <a:off x="471214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Пятиклассник осваивает новый школьный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35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недели в новой школе требуют привыкания к звонкам, расписанию и правилам. Ученик постепенно учится собирать портфель заранее, не опаздывать и спокойно переключаться между уроками. Так повседневный порядок становится привычным.
</a:t>
            </a:r>
            <a:endParaRPr lang="en-US" sz="1005" dirty="0"/>
          </a:p>
        </p:txBody>
      </p:sp>
      <p:sp>
        <p:nvSpPr>
          <p:cNvPr id="14" name="Text 4"/>
          <p:cNvSpPr txBox="1"/>
          <p:nvPr/>
        </p:nvSpPr>
        <p:spPr>
          <a:xfrm>
            <a:off x="6166433" y="1510467"/>
            <a:ext cx="2520840" cy="8075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 увеличивает выносливость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34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тренировках организм приспосабливается к нагрузке: движения становятся точнее, мышцы сильнее, а дыхание — экономнее. Но прогресс появляется только при чередовании работы и восстановления, иначе возрастает риск переутомления.
</a:t>
            </a:r>
            <a:endParaRPr lang="en-US" sz="96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снизить тревожность и сохранить внимание во время работы.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подготовиться к контрольной без лишнего стресса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стресс и мешает восстановлению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5877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Недосып и голод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человек мало спит или пропускает приёмы пищи, организму труднее поддерживать внимание и спокойствие. Утомление накапливается быстрее, а реакция на обычные трудности становится острее.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102077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перед сном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использование телефона и других экранов вечером мешает расслаблению и откладывает засыпание. Из-за этого сон становится менее качественным, а утром труднее включиться в работу.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845380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спешка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одновременно нужно делать много дел, внимание распадается, возрастает число ошибок и усиливается раздражение. Мозгу сложнее переключаться, и восстановление после нагрузки идёт медленнее.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588684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Кофеин и отсутствие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кофеина повышает возбуждение и может мешать заснуть. Если при этом мало двигаться, мышечное напряжение сохраняется дольше, а чувство усталости становится сильнее.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7331986" y="1919627"/>
            <a:ext cx="1425059" cy="2002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 изоляция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Ссоры, напряжённая обстановка и длительное одиночество ухудшают эмоциональное состояние. Без поддержки человеку труднее справляться с переживаниями и приспосабливаться к новым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6114" y="1587736"/>
            <a:ext cx="3551773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перегрузки и подходящие действия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симптомы повторяются и не проходят после отдыха, это повод снизить нагрузку и обсудить состояние со взрослым или врачом.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признаки перегрузки обычно связаны с нарушением режима и нехваткой восстановления. Чем раньше изменить нагрузку, тем легче вернуть работоспособность.
</a:t>
            </a:r>
            <a:endParaRPr lang="en-US" sz="1369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восстановления после стресса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восстанавливают силы простые привычки, которые не требуют усилий и помогают переключить внимание с нагрузки на отдых.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спокойный отдых дают наибольший эффект; движение, общение и хобби тоже важны, потому что поддерживают устойчивость и хорошее самочувствие.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урока; шкала условная, для сравнения способов восстановления.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адаптация помогает в жизни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своё состояние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понять, что именно вызывает напряжение: усталость, тревогу, раздражение или перегрузку делами. Это помогает вовремя остановиться и не доводить себя до сильного истощения.
</a:t>
            </a:r>
            <a:endParaRPr lang="en-US" sz="1345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Снижать нагрузку вовремя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задач становится слишком много, полезно распределить их по времени, сделать паузу и убрать лишнее. Такой подход помогает сохранить силы и выполнить главное без постоянной спешки.
</a:t>
            </a:r>
            <a:endParaRPr lang="en-US" sz="1382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Просить поддержку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 родителям, учителю или другу не делает человека слабее. Наоборот, поддержка помогает быстрее справиться с трудной ситуацией и спокойнее пройти через перемены.
</a:t>
            </a:r>
            <a:endParaRPr lang="en-US" sz="1382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4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нужна в школе, спорте, общении и новых коллективах. Если есть режим, отдых и навыки саморегуляции, стресс остаётся, но его влияние становится заметно меньше.
</a:t>
            </a:r>
            <a:endParaRPr lang="en-US" sz="13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 можно понимать и контролировать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Стресс — естественная реакция организма, а адаптация помогает приспосабливаться к переменам. Если соблюдать режим, двигаться, высыпаться и получать поддержку, нагрузка переносится легче и безопаснее.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2026-06-01T13:19:51Z</dcterms:created>
  <dcterms:modified xsi:type="dcterms:W3CDTF">2026-06-01T13:19:51Z</dcterms:modified>
</cp:coreProperties>
</file>