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и интеграл: от смысла к формулам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смысла первообразной к базовым формулам и проверке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и интеграл: связь понятий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описывает, как функция меняется в точке, а первообразная позволяет восстановить саму функцию по этому изменению. Поэтому интеграл решает обратные задачи и задаёт целое семейство ответов.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скорость движения, можно восстановить пройденный путь. Так же по производной находят исходную функцию: изменение известно, значит можно восстановить накопленный результат.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связи скорости и пути в кинематике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можно обратить в восстановление функции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производная функции F совпадает с f, то F является первообразной f. При этом одной и той же функции f соответствуют бесконечно многие первообразные.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первообразной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∞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функции может быть бесконечно много первообразных
</a:t>
            </a:r>
            <a:endParaRPr lang="en-US" sz="5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∫f(x)dx = F(x)+C показывает, что интеграл задаёт не один ответ, а всё семейство первообразных. Константа C отвечает за сдвиг по вертикали.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неопределённого интеграла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произвольный вертикальный сдвиг результата
</a:t>
            </a:r>
            <a:endParaRPr lang="en-US" sz="5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в каждой точке задаётся производной. Если известен этот наклон, можно восстановить общий вид кривой, хотя её положение на плоскости ещё не определено.
</a:t>
            </a:r>
            <a:endParaRPr lang="en-US" sz="1419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собирает локальные изменения в единую функцию. Это похоже на движение по следу: по маленьким шагам восстанавливается вся траектория.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кривых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изменение допускает несколько графиков, отличающихся только высотой. Поэтому семейство первообразных визуально выглядит как одинаковые кривые, сдвинутые вверх или вниз.
</a:t>
            </a:r>
            <a:endParaRPr lang="en-US" sz="134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проверка полезна как интуитивный контроль: если функция возрастает там, где производная положительна, и убывает там, где она отрицательна, запись первообразной выглядит правдоподобно.
</a:t>
            </a:r>
            <a:endParaRPr lang="en-US" sz="128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интуиция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C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первообразные одной и той же функции. Их производные совпадают, значит разность самих функций не меняется и остаётся постоянной величиной.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константу, ответ будет неполным, хотя формально верным по форме. В задачах на первообразную важно показывать всё семейство решений, а не только один представитель.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добавляют C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записи неопределённого интеграла добавляют +C. Эта константа объединяет все возможные вертикальные сдвиги в одном выражении.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и множитель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под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функций можно интегрировать по частям: сначала каждое слагаемое отдельно, затем результаты складываются. Это особенно удобно для многочленов и выражений, составленных из простых слагаемых.
</a:t>
            </a:r>
            <a:endParaRPr lang="en-US" sz="1499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 множителя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 можно вынести за знак интеграла. Если перед функцией стоит число, оно сохраняется в ответе и не мешает применять известную формулу.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позволяет не усложнять вычисления без необходимости. Вместо поиска общей формулы проще разложить выражение на знакомые части и обработать каждую по стандартному правилу.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работает не только в школьных примерах. Она лежит в основе всех аккуратных вычислений, где сложный интеграл разбивают на более простые компоненты.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обратная операция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производную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подынтегральная функция уже является производной известной функции, интегрирование сразу возвращает исходное выражение с точностью до константы.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функцию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обратное правило: интеграл от производной восстанавливает функцию. Это сокращает вычисление до одного узнавания формы.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добавляют +C и при необходимости проверяют ответ производной. Так сохраняется и точность, и полнота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формула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формула — основа большинства первых вычислений неопределённого интеграла.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степенной функции охватывает и постоянную 1, поэтому служит базой для многих вычислений.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интегрирования степенной функции из школьного курса математики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логарифма работает только вне нуля и помогает запомнить связь между делением на x и производной логарифма.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Правило: (ln|x|)' = 1/x при x ≠ 0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исключить из области определения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940700"/>
            <a:ext cx="4206300" cy="1008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показательных функций удобно держать рядом производную и первообразную: так легче видеть, какая формула сразу восстанавливает исходное выражение.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Экспонента сохраняет свой вид при интегрировании, а для основания a появляется деление на ln a.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базовых формул неопределённого интеграла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2051074"/>
            <a:ext cx="4164900" cy="998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формулы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образуют парную таблицу: производная одной функции сразу подсказывает первообразную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удобно учить вместе: они взаимно проверяют друг друга через производную.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базовых формул неопределённого интеграла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используется три слагаемых, и каждое интегрируется отдельно, после чего ответ легко проверить дифференцированием.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многочлена по правилам неопределённого интеграла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дают ответ по правилу линейности
</a:t>
            </a:r>
            <a:endParaRPr lang="en-US" sz="5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две разные формулы складываются в один ответ, а общая константа ставится только в конце.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суммы функций по правилам неопределённого интеграла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удобно считать по отдельности
</a:t>
            </a:r>
            <a:endParaRPr lang="en-US" sz="5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перед синусом меняет результат, поэтому важно не механически копировать формулу, а внимательно отслеживать минус.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Интегрирование линейной комбинации функций по таблице первообразных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постоянную часть тоже интегрируют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включает пять типовых случаев и помогает быстро вспомнить самые нужные формулы без лишних вычислений.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базовых задач на неопределённый интеграл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 для быстрой самопроверки
</a:t>
            </a:r>
            <a:endParaRPr lang="en-US" sz="5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самые частые ошибки связаны с константой, формулой для 1/x и модулем в логарифме; проверка производной сразу их выявляет.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вычислении неопределённых интегралов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встречаются на базовых формулах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достаточно освоить четыре опоры: определение, таблицу формул, линейность и проверку через производную.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уровень темы «Первообразная и неопределённый интеграл»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уже дают уверенное решение базовых задач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как обратный ход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показывает, как по производной восстановить исходную функцию, а неопределённый интеграл собирает все такие решения в одно семейство. Если каждый ответ проверять производной, базовые задачи становятся предсказуемыми и надёжными.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2026-07-25T09:43:12Z</dcterms:created>
  <dcterms:modified xsi:type="dcterms:W3CDTF">2026-07-25T09:43:12Z</dcterms:modified>
</cp:coreProperties>
</file>