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живут вместе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у всех есть важные друзья и общие дела.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и животные нужны друг другу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парке, в лесу и даже у дома растения и животные живут рядом каждый день. Они помогают друг другу выживать, расти и расселяться, а природа от этого становится яркой и живой.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кормильцы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на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сами готовят себе пищу. Им помогают вода, воздух и солнечный свет. Потом этой пищей питаются травоядные животные, а вместе с ними держится вся природная цепочка.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676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цепочек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растений станет мало, многим животным будет нечего есть. Тогда нарушатся привычные связи в природе. Растения словно начинают большой обед для всего леса, луга и сада.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851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стебли, семена и плоды — это настоящие запасы питания. Благодаря растениям в природе всегда есть что поесть для разных животных, даже самых маленьких и очень прожорливых.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цепочка питания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растёт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вырастает благодаря солнцу, воде и почве. Она становится первой ступенькой в цепочке питания, потому что сама создаёт полезное питание для многих животных.
</a:t>
            </a:r>
            <a:endParaRPr lang="en-US" sz="1199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ест траву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находит еду прямо в траве. Он получает силы для прыжков, бега и жизни. Без растений зайцу было бы трудно найти привычную пищу.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ловит зайца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питается зайцем и другими животными. Так видно, что растения кормят не только травоядных, но и хищников, пусть и через длинную цепочку.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цветам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перелетают с цветка на цветок и переносят пыльцу на своих лапках и тельце. Благодаря этому у растений появляются семена и сочные плоды.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пыльца попадает туда, куда нужно, растение может образовать семена. Из них потом вырастают новые растения, и жизнь в природе продолжается без остановки.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жуки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некоторые жуки тоже собирают пыльцу и помогают цветам. Они словно маленькие почтальоны природы, которые разносят важные «письма» от одного цветка к другому.
</a:t>
            </a:r>
            <a:endParaRPr lang="en-US" sz="97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но важная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насекомых это обычный полёт за нектаром, а для растений — большое событие. Без таких помощников многим цветам было бы намного труднее размножаться.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715400" y="1150200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белки, ёжики и другие животные разносят семена далеко от родного места. Так растения могут поселиться там, где раньше их не было.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5086100" y="19314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Цепляются и летят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семена прилипают к шерсти, перьям или лапкам. Животное бежит или летит дальше, а семечко едет вместе с ним, как хитрый безбилетник.
</a:t>
            </a:r>
            <a:endParaRPr lang="en-US" sz="1064" dirty="0"/>
          </a:p>
        </p:txBody>
      </p:sp>
      <p:sp>
        <p:nvSpPr>
          <p:cNvPr id="13" name="Text 4"/>
          <p:cNvSpPr txBox="1"/>
          <p:nvPr/>
        </p:nvSpPr>
        <p:spPr>
          <a:xfrm>
            <a:off x="5271438" y="27127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вкусной ягоды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животное съедает ягоду, а семена потом попадают в землю вместе с помётом. Так растение получает новый шанс вырасти в другом месте.
</a:t>
            </a:r>
            <a:endParaRPr lang="en-US" sz="10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растение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насекомые и семена помогают растениям продолжать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почве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переносят землю и семена, а ещё прокладывают ходы в почве. После их работы земля становится рыхлее и удобнее для роста корней.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роют подземные ходы и разрыхляют землю. В такой почве лучше проходит воздух и влага, а растениям легче расти и укрепляться.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пропускают землю через своё тело и делают её мягкой. Их работа помогает почве становиться более плодородной и полезной для растений.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рыхлая, корни легче дышат, находят воду и закрепляются в земле. Даже самые маленькие помощники заметно улучшают жизнь растений.
</a:t>
            </a:r>
            <a:endParaRPr lang="en-US" sz="10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дома в мире растений
</a:t>
            </a:r>
            <a:endParaRPr lang="en-US" sz="278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на ветке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высокой ветке птица выбирает место, где тихо и безопасно. Среди листьев гнездо почти не видно, а рядом есть корм и тень. Растение становится для птицы и крышей, и защитой.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дупле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старом дереве белка находит тёплое дупло. Там можно прятаться от ветра и врагов, а потом спокойно отдыхать. Без деревьев у белки не было бы такого надёжного жилища.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Насекомое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густой траве и между стеблями прячутся насекомые. Им удобно скрываться от опасности и находить влажные уголки. Растения дают им не только еду, но и безопасный укромный дом.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которым мы дышим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свету растения не только растут, но и выделяют кислород. Этот газ нужен людям, зверям, птицам и рыбам, чтобы спокойно дышать и жить.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676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часто называют зелёными лёгкими Земли. В них много растений, поэтому воздух становится чище и свежее. Чем больше здоровых деревьев, тем легче дышать всем живым существам.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851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чувствуют себя хорошо, выигрывают и животные, и люди. Чистый воздух помогает жить активнее, а природа остаётся бодрой, как после хорошей прогулки.
</a:t>
            </a:r>
            <a:endParaRPr lang="en-US" sz="11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дыхания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растения и животные постоянно обмениваются газами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хищники тоже связаны с растениями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первая ступень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листья, семена и плоды становятся началом пищевой цепочки. Травоядные животные получают из растений энергию, а вместе с ней и силы для жизни, роста и движения.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975913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растений достаточно, пища есть у многих животных, и цепочки питания остаются прочными. Природа любит порядок: если одна часть ослабевает, остальным сразу становится непросто.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зависят косвенно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сова или волк не едят растения напрямую, но их добыча питается именно ими. Если травы и кустов станет меньше, травоядным будет труднее выжить, а значит, и хищникам тоже.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полный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растёт мягкая трава, а над цветами кружат бабочки. Здесь бегают полёвки и прыгают кузнечики, прячась в зелёных стеблях. У каждого жителя луга есть своё любимое место и своя роль.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жизнь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высокие деревья дают тень, а под ними шуршит сухая листва. Белки скачут по веткам, дятлы ищут насекомых в коре, а лисы осторожно идут между кустами. Лес похож на большой дом с множеством этажей.
</a:t>
            </a:r>
            <a:endParaRPr lang="en-US" sz="81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и его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 всё звучит по-другому: слышно кваканье лягушек и жужжание стрекоз. Утки плавают по воде, а вокруг растут камыши и влажные растения. Здесь вода и зелень дружат очень близко.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 разных местах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случится, если растений станет мало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еды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Травоядным животным станет труднее находить траву, листья, семена и плоды. Они будут слабеть, реже приносить потомство и чаще искать новые места, где ещё осталась пища.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почвой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удерживают землю и помогают ей оставаться плотной и живой. Если зелени станет мало, почва начнёт быстрее высыхать, разрушаться и беднеть, словно устала без поддержки.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кустов, деревьев и высокой травы многим животным негде будет прятаться от холода, жары и врагов. Птицы потеряют удобные ветви для гнёзд, а насекомым станет труднее укрываться.
</a:t>
            </a:r>
            <a:endParaRPr lang="en-US" sz="1145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беднее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растений мало, уменьшается и количество животных. Исчезают знакомые звуки, движения и краски. Природа становится тише, а её жизнь — заметно беднее и скучнее.
</a:t>
            </a:r>
            <a:endParaRPr lang="en-US" sz="11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нужны растениям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жуки переносят пыльцу с цветка на цветок. После этого растение может образовать семена и плоды, а значит, продолжить свой род.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Муравьи, дождевые черви и кроты рыхлят землю и делают в ней ходы. В такой почве корням легче дышать, расти и впитывать воду после дождя.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клюют ягоды и уносят семена далеко от растения. Потом семена попадают в землю в новом месте, и там может вырасти зелёный росток.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появляются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животные помогают семенам попасть в нужное место, растения расселяются шире. Так появляются новые кусты, деревья и травы, а природа не стоит на месте.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дружбу растений и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повседневных добрых дел в лесу, парке и во дворе.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природы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получают от растений и животных овощи, фрукты, мёд, молоко и многие другие продукты. Без здоровой природы наш стол стал бы намного беднее и скучнее.
</a:t>
            </a:r>
            <a:endParaRPr lang="en-US" sz="1201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676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 нужна всем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необходимы чистый воздух, вода и плодородная земля. Если леса, луга и водоёмы в порядке, то и жить, гулять и отдыхать становится приятнее и безопаснее.
</a:t>
            </a:r>
            <a:endParaRPr lang="en-US" sz="1154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851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возвращается добром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бережёт растения и животных, он помогает не только им, но и себе. Природа отвечает тишиной, свежим воздухом и щедрыми дарами для всех.
</a:t>
            </a:r>
            <a:endParaRPr lang="en-US" sz="118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природе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— трудолюбивый гость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день пчела может посетить очень много цветков. Она летает от растения к растению и помогает им образовывать семена и плоды. Настоящая крошечная труженица!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ягоды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любят ягоды, а потом улетают далеко от кустов. Семена оказываются в новых местах, и там могут вырасти молодые растения. Птицы работают как живые разносчики.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не только бегают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тоже помогают растениям, когда переносят семена или устраивают возле них свои ходы. Благодаря этому маленькому труду семенам легче попасть в почву и начать рост.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незаметные животные могут сильно влиять на жизнь растений. В природе нет лишней мелочи: каждый жук, муравей и птица выполняют своё полезное дело.
</a:t>
            </a:r>
            <a:endParaRPr lang="en-US" sz="10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не живут отдельно. Одни дают пищу, другие помогают опылять, расселяться и улучшать почву. В природе всё связано, как звенья одной дружной цепочки.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— значит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не ломаем ветки, не рвём редкие цветы и не мусорим, мы защищаем сразу многих жителей природы. Простые добрые дела делают мир живее и красивее.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исчезнет хотя бы одна важная часть, другим станет труднее жить. Поэтому в природе нет совсем ненужных существ: у каждого растения и животного есть своё место.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природа сильнее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животных, дают им кислород и укрытие, а животные помогают растениям опыляться, расселяться и расти. Поэтому природа крепка, когда её жители дружат и помогают друг другу.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2026-05-25T23:29:37Z</dcterms:created>
  <dcterms:modified xsi:type="dcterms:W3CDTF">2026-05-25T23:29:37Z</dcterms:modified>
</cp:coreProperties>
</file>