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высшая нервная деятельность и познавательные процессы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мозг, мышление, память, внимание и речь — ключ к пониманию человека.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изучения высшей нервной деятельности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ВНД заложена И.П. Павловым. Современные методы, как МРТ и ЭЭГ, расширили знания о мозговых процессах и познавательных функциях.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ВНД — сложный комплекс психических функций, обеспечивающий формирование эмоций, мышления и осознанных действий человека в различных ситуациях.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базируется на работе коры больших полушарий, где создаются и управляются сознательные формы поведения и реакции.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ВНД формирует индивидуальные особенности человека, влияя на его поведение и адаптацию к окружающей среде.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высшая нервная деятельность?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Структуры мозга, отвечающие за ВНД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долей коры больших полушарий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Лобные доли отвечают за мышление и речь, теменные – за обработку информации, затылочные обеспечивают зрение, височные – слух и память. Каждая выполняет уникальные задачи.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подкорковые 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Неокортекс участвует в высшей обработке информации, базальные ганглии контролируют движения и эмоции, гиппокамп играет ключевую роль в формировании долговременной памяти.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Возбуждение — это активизация нервных клеток под воздействием стимулов, приводящая к передаче сигналов и реакции организма.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нервных процессов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Торможение уменьшает активность нейронов, регулируя и сдерживая излишние реакции для поддержания баланса в работе мозга.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возбуждения и торможения обеспечивает адаптацию поведения, позволяя организму гибко реагировать на внешние и внутренние изменения.
</a:t>
            </a:r>
            <a:endParaRPr lang="en-US" sz="9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872064"/>
            <a:ext cx="4782600" cy="20466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ВНД человека и животных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различия в познавательных возможностях человека и животных.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обладает развитой корой мозга, сложной речью и высоким уровнем абстрактного мышления.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2024
</a:t>
            </a:r>
            <a:endParaRPr lang="en-US" sz="8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Зрительный анализатор воспринимает и обрабатывает визуальную информацию, помогая ориентироваться в пространстве.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Слуховой анализатор отвечает за восприятие звуков и их интерпретацию для коммуникации и реакции.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Обонятельный, кожный и вкусовой анализаторы обеспечивают разнообразие сенсорных впечатлений, влияя на поведение и обучение.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чувствительных систем в ВНД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сигналов разных чувствительных систем в мозге формирует целостное восприятие окружающего мира.
</a:t>
            </a:r>
            <a:endParaRPr lang="en-US" sz="9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и безусловные рефлексы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Безусловные рефлексы — врождённые реакции организма, например, моргание при ярком свете, которые обеспечивают защиту и выживание без обучения.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рефлексы формируются через опыт и обучение, например, слюноотделение на вкус любимой пищи, что играет важную роль в адаптации и обучении.
</a:t>
            </a:r>
            <a:endParaRPr lang="en-US" sz="10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формирования условных рефлексов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повторений, тем выше вероятность успешного формирования рефлекса и закрепления навыка.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повторение способствует быстрому закреплению условных рефлексов и улучшает обучение.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Экспериментальные данные, 2023
</a:t>
            </a:r>
            <a:endParaRPr lang="en-US" sz="8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93624" y="1663050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— процесс активного отражения в сознании объективного мира через органы чувств, формирующий основу знаний и опыта.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как основа познавательной деятельности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26284" y="1659038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восприятию человек распознаёт опасности, обновляет информацию о среде и приспосабливается к изменениям реальности.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3052210" y="3290113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Сенсорная информация, собранная восприятием, служит фундаментом для последующих умственных операций и принятия решений.
</a:t>
            </a:r>
            <a:endParaRPr lang="en-US" sz="9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336033"/>
            <a:ext cx="3646200" cy="33257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Память: виды и механизмы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82275" y="1672300"/>
            <a:ext cx="4058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делится на кратковременную, которая удерживает информацию до 30 секунд, долговременную — способную сохранять сведения годами, и оперативную, применяемую при активном решении задач. Это разные по времени и функции системы хранения.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182275" y="3063694"/>
            <a:ext cx="4058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формирования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воспоминаний связано с изменениями в связях между нейронами — синапсами. Процессы консолидации закрепляют память. Для восстановления информации активируются определённые участки мозга, а забывание — это естественная часть работы памяти.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Непроизвольное внимание появляется автоматически при ярких или громких стимулах, позволяя быстро реагировать на важные события без сознательных усилий.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Произвольное внимание требует сознательных усилий для сосредоточения на конкретной задаче или объекте, особенно в условиях отвлечений или длительной работы.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помогает отбирать важную информацию из окружающего потока, предотвращая перегрузку мозга и обеспечивая эффективное выполнение сложных действий.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и его виды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Мышление: формы и этапы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три основные формы мышления: наглядно-действенное — решение задач через действие, наглядно-образное — мышление с помощью образов и представлений, и абстрактно-логическое — оперирование понятиями и идеями.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мышления включают анализ задачи, синтез информации, формулировку гипотезы и вывод. Развитие абстрактного мышления — ключевое отличие человека и основа сложного познания.
</a:t>
            </a:r>
            <a:endParaRPr lang="en-US" sz="10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39405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позволяет людям общаться, обмениваться знаниями и опытом, что стимулирует развитие мыслительных процессов и культуры общения.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как высшая психическая функция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40130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Слуховая речь воспринимается специальными зонами коры, которые обрабатывают звуки и смыслы, обеспечивая понимание сказанного.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1139330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Двигательная речь связана с органами артикуляции, чтобы воспроизводить звуки и слова, контролируется речедвигательными центрами мозга.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740055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Брока и Вернике играют ключевую роль в формировании и понимании устной и письменной речи, обеспечивая сложную языковую деятельность.
</a:t>
            </a:r>
            <a:endParaRPr lang="en-US" sz="9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примеры познавательных процессов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книги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книги включаются внимание, мышление и память для понимания и запоминания информации. Читая, мы анализируем содержание и формируем новые знания, развивая интеллект.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математических задач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задач требует логики и абстрактного мышления: анализируем условия, строим шаги решения и делаем выводы, тем самым развиваем аналитические способности.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в шахматы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Шахматы тренируют прогнозирование и стратегическое мышление. Игрок планирует ходы вперёд, оценивает последствия и принимает тактические решения, улучшая познавательные навыки.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Кратковременный стресс активирует симпатическую нервную систему, улучшая концентрацию и память за счёт повышения уровня адреналина в крови.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и его влияние на ВНД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Длительный стресс нарушает баланс процессов возбуждения и торможения, снижая внимание, замедляя мышление и ухудшая качество памяти.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Хронический стресс может привести к психическим расстройствам, таким как неврозы, снижая общую эффективность высшей нервной деятельности.
</a:t>
            </a:r>
            <a:endParaRPr lang="en-US" sz="9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сна на познавательные процессы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Оптимальная длительность сна — 8–9 часов — поддерживает высокую продуктивность памяти и внимания у подростков, способствуя успешному обучению и развитию.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сна существенно ухудшает когнитивные функции, что негативно сказывается на способности концентрироваться и усваивать информацию.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Нейрофизиологические исследования школьников, 2022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93624" y="1663050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Сангвиники отличаются быстрой реакцией и устойчивостью к стрессовым ситуациям, умеют легко переключаться между задачами.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Индивидуальные различия ВНД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26284" y="1659038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Холерики реагируют быстро, но эмоциональны и склонны к вспышкам, что влияет на их поведение и концентрацию.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3052210" y="3290113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Флегматики проявляют спокойствие и усидчивость, реагируют медленно, но устойчиво, что помогает им долго сосредотачиваться на задачах.
</a:t>
            </a:r>
            <a:endParaRPr lang="en-US" sz="9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познавательных процессов у подростков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мозга и мышления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активно развиваются лобные доли, что способствует формированию абстрактного мышления и улучшению способности анализировать информацию.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мышление и самоопределение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начинают критически оценивать получаемые сведения, учатся делать собственные выводы и стремятся к независимому самоопределению в обществе.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ВНД для развития личности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Высшая нервная деятельность и познавательные процессы формируют уникальность человека, обеспечивают успешное обучение, коммуникацию и адаптацию, что важно для жизни в современном мире.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2026-05-09T06:14:17Z</dcterms:created>
  <dcterms:modified xsi:type="dcterms:W3CDTF">2026-05-09T06:14:17Z</dcterms:modified>
</cp:coreProperties>
</file>