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в немецком языке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человека и количества без точного названия.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слова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немецкую речь короче, естественнее и понятнее. В диалогах, переводах и упражнениях часто нужны именно такие слова: для неизвестного человека, обобщения или указания количества.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0730" y="1519575"/>
            <a:ext cx="36168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Jemand: основные случаи употребления
</a:t>
            </a:r>
            <a:endParaRPr lang="en-US" sz="3393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Jemand используют, когда человек есть, но его имя не называют. Слово помогает говорить о ком-то неопределённом, например о том, кто стоит за дверью или ищет помощь.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 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часто звучит в классе и дома: Hat jemand ein Lineal? Так спрашивают, когда нужен один предмет, но неизвестно, у кого именно он находится.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речь может идти о любой персоне, grammatisch слово обычно согласуется с глаголом в единственном числе: Jemand wartet, Jemand kommt, Jemand sucht ein Heft.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Niemand: как выражается отрицание
</a:t>
            </a:r>
            <a:endParaRPr lang="en-US" sz="3785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Niemand означает, что ни один человек не подходит или не присутствует. В предложении это слово само передаёт отрицательный смысл, поэтому дополнительное отрицание рядом обычно не нужно.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употребление: Niemand spricht im Klassenzimmer. Hier kennt niemand den Weg. В обоих случаях речь идёт об отсутствии подходящего человека, а не о действии вообще.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jemand, слово niemand требует глагол в единственном числе. Поэтому правильно говорить: Niemand kommt, Niemand sieht das, Niemand antwortet. Это важное правило для коротких немецких предложений.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Jemand и niemand: сравнение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значение, пример и грамматическую особенность двух слов.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слова связаны с человеком, но одно показывает его наличие, а другое — полное отсутствие.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неопределённых местоимений в немецком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Jeder, jede, jedes: каждый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обозначают каждого по отдельности, но в рамках одной общей группы. Так говорят о правиле, которое относится к каждому ученику, каждому дню или каждому предмету.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 рода существительного: jeder Schüler, jede Schülerin, jedes Kind. Это помогает быстро подобрать правильное слово и не путать его с другими формами.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такие слова часто встречаются в правилах, инструкциях и коротких сообщениях. Они делают высказывание обобщённым и при этом очень точным по смыслу.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формы: jeder, jede или jedes
</a:t>
            </a:r>
            <a:endParaRPr lang="en-US" sz="26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нужную форму по роду существительного и числу.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3521" y="2832747"/>
            <a:ext cx="351347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jeder с глаголом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jeder, jede и jedes глагол ставится в форме единственного числа. Даже если смысл относится ко многим людям, грамматика остаётся одинарной: Jeder spielt, Jedes Kind lernt.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проверка в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нужно не только выбрать правильную форму местоимения, но и согласовать с ним глагол. Поэтому задания часто проверяют именно окончание и форму сказуемого.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учебные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легко встретить в упражнениях и контрольных: Jede Schülerin liest. Jeder Schüler arbeitet. Jedes Kind schreibt. Они показывают правило без лишних слов и сложных конструкций.
</a:t>
            </a:r>
            <a:endParaRPr lang="en-US" sz="9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Viele: много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Viele показывает большое количество и чаще всего сочетается с существительными во множественном числе. Так можно говорить о многих учениках, книгах, вопросах или идеях.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удобно для сравнения групп: wenige Kinder — мало детей, viele Kinder — много детей. Благодаря этому легче описывать разницу между маленькой и большой группой.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темах viele часто встречается в рассказах о классе, друзьях, чтении, заданиях и хобби. Оно помогает делать речь живой и естественной, не называя точное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Количество: wenige, einige, viele
</a:t>
            </a:r>
            <a:endParaRPr lang="en-US" sz="364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числа, а смысловую шкалу количества в повседневной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мало к много значение усиливается постепенно: wenige, einige, viele.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неопределённых местоимений, 2025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Einige: несколько, некоторые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Einige употребляется, когда нужно показать небольшое количество, но точное число не называется. Слово звучит естественно в коротких учебных фразах и не делает высказывание слишком конкретным.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передать смысл: предметов или людей немного, но больше одного. Поэтому einige удобно использовать в разговорах о школе, друзьях, заданиях и повседневных делах.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einige Schüler, einige Minuten, einige Ideen. Во всех случаях количество остаётся неопределённым, а внимание переносится на сам факт наличия нескольких объектов или людей.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viele, слово einige не подчёркивает большое число. Оно лишь показывает, что речь идёт о небольшой группе, точный размер которой неважен.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у двери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коридоре слышится тихий стук, и никто ещё не знает, кто пришёл. На схеме такое место занимает jemand: есть человек, но его имя пока неизвестно. Для школьных примеров подходит ситуация, когда кто-то ищет ученика или стучит в класс.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Никого не видно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уже почти пуст, а у доски никто не стоит. Здесь подходит niemand, потому что речь идёт о полном отсутствии человека. Такой блок удобно показать рядом с короткой фразой из школьной жизни, где никто не подходит и не отвечает.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Каждый, много и несколько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части схемы можно показать ученика, всю группу и небольшую компанию друзей. Jeder, jede, jedes обозначают каждого по отдельности, viele — большую группу, а einige — несколько человек или предметов, когда точное число не называют.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смысловые группы в одной схеме
</a:t>
            </a:r>
            <a:endParaRPr lang="en-US" sz="35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Формы, значение и число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значение слова связано с грамматическим числом и примером употребления.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помогает определить число: Jemand, niemand и jeder относятся к единственному числу, а viele и einige чаще связаны с множественным.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«Unbestimmte Pronomen»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с неопределёнными местоимениями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предложении такие слова могут стоять в начале фразы или перед существительным. При этом они часто сразу задают тему высказывания, поэтому предложение звучит коротко и ясно.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местоимения обычно идёт глагол в обычном порядке: Niemand kommt. Viele Kinder spielen. Jedes Kind hat ein Heft. Для ученика важно запомнить именно это прямое следование.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слова меняет только акцент, а не основное значение. В школьных текстах такие конструкции особенно удобны, потому что они помогают строить простые и понятные предложения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нужное слово по смыслу
</a:t>
            </a:r>
            <a:endParaRPr lang="en-US" sz="227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 смысловым вопросам и школьным примерам.
</a:t>
            </a:r>
            <a:endParaRPr lang="en-US" sz="9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8 класса
</a:t>
            </a:r>
            <a:endParaRPr lang="en-US" sz="374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jemand и niemand в отрицательных предложениях. Нужно помнить: jemand показывает наличие неизвестного человека, а niemand — полное отсутствие человека.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забывают, что jedes относится к среднему роду. Если род слова не совпадает, форма становится неправильной, даже если перевод кажется подходящим.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ставить jeder с множественным числом. Эта форма требует единственного числа, поэтому правильно говорить jeder Schüler, jede Schülerin, jedes Kind.
</a:t>
            </a:r>
            <a:endParaRPr lang="en-US" sz="114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важно не заменять einige на viele без изменения смысла. Эти слова обозначают разный объём количества: несколько и много, а не одно и то же.
</a:t>
            </a:r>
            <a:endParaRPr lang="en-US" sz="11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неопределённых местоимений по функции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слова объединяются по смысловой роли в предложении, а не только по переводу или внешнему сходству.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деление проходит между лицом, обобщением и количеством; это облегчает выбор нужного слова в речи и заданиях.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«Unbestimmte Pronomen», без числовой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9823" y="1466300"/>
            <a:ext cx="578700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ищет линейку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Jemand sucht ein Lineal im Klassenzimmer. Здесь важно лишь то, что какой-то человек ищет предмет, но его имя не называется.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Никого нет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Niemand hat die Hausaufgaben vergessen. Предложение показывает полное отсутствие подходящего человека и хорошо подходит для отрицательного высказывания.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ученик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Jeder Schüler bringt ein Heft mit. Слово подчёркивает, что правило относится к каждому ученику по отдельности, даже если речь идёт о всей группе.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друзей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Einige Freunde spielen nach der Schule Fußball. Здесь говорится о небольшой, но неточной группе ребят, поэтому слово einige звучит естественно.
</a:t>
            </a:r>
            <a:endParaRPr lang="en-US" sz="10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 повторения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значение слов, число и главную подсказку перед проверочной работой.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запомнить связь между значением и числом, проще избегать ошибок в чтении, переводе и собственных ответах.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повторения по теме неопределённых местоимений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помогают говорить по-немецки точно и кратко, когда имя человека или число неизвестны. Понимание их смысла облегчает чтение, перевод и составление собственных предложений.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2026-05-25T02:51:41Z</dcterms:created>
  <dcterms:modified xsi:type="dcterms:W3CDTF">2026-05-25T02:51:41Z</dcterms:modified>
</cp:coreProperties>
</file>