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векторы в геометрии 11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чисел и направлений превращает геометрию в удобные формулы для задач ОГЭ и ЕГЭ.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координаты и векторы помогают «считать» геометрию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геометрия соединяет алгебру и геометрию: фигуры описываются числами, а движения — векторной записью. Метод Декарта опирается на прямоугольную систему координат, а векторы помогают точно задавать перемещения, силы и направления в школьных задачах.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координат на плоскости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система координат строится из двух перпендикулярных осей: Ox и Oy. Их пересечение — начало координат O(0;0), от которого начинается отсчёт всех положений на плоскости.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Любую точку можно задать парой чисел A(x;y): абсцисса x отвечает за положение по Ox, ордината y — за положение по Oy. Эти числа определяют, где точка находится относительно осей.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x и y показывают, в какой четверти расположена точка: I (+;+), II (−;+), III (−;−), IV (+;−). Это помогает быстро ориентироваться на координатной плоскости.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читаются координаты точки на 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A(3;−2) означает: от начала координат нужно пройти 3 единицы вправо по оси Ox и затем 2 единицы вниз по оси Oy. Одна координата задаёт горизонтальный сдвиг, другая — вертикальный.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координаты читают в определённом порядке: сначала абсциссу, затем ординату. Сетка визуально связывает числа с положением точки, поэтому по рисунку можно контролировать правильность построения и чтения.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учебное моделирование по заданным шагам: x меняется на 1–3, y — при фиксированном x.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точки по координатной плоскости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горизонтальном переносе форма и размеры сохраняются: меняется только x, а расстояния до линий, задаваемых y, остаются теми же.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два режима движения: параллельный перенос вдоль Ox при постоянном y и вертикальный сдвиг при неизменном x. Это упрощает чтение и проверку построений.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быстрее находить длины отрезков на координатной плоскости и аккуратно избегать лишних вычислений по общей формуле.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лежат на одной горизонтали или одной вертикали, формула заметно упрощается за счёт одного из разностей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выводы из теоремы Пифагора и разложения разности координат на горизонтальную и вертикальную составляющие.
</a:t>
            </a:r>
            <a:endParaRPr lang="en-US" sz="10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4627" y="411700"/>
            <a:ext cx="3966496" cy="387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координатного метода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правильной формулы — половина успеха: координаты середины, длина отрезка, координаты вектора и критерий коллинеарности напрямую переводят геометрию в вычисления.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«ключи» для решения: середина, расстояние и язык векторов. Используя их, можно переходить от рисунка к вычислению без громоздких построений.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формулы школьного курса аналитической геометрии (11 класс).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и деление в заданном отношении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концы отрезка — A(x1;y1) и B(x2;y2), то середина имеет координаты ((x1+x2)/2; (y1+y2)/2). Это часто используют в задачах на центр симметрии и равные отрезки.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делит отрезок в отношении m:n, её координаты находят через взвешенное среднее координат концов. Вес m связан с долей, ближайшей к соответствующему концу, и учитывает направление деления.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формулы полезны не только для «середины»: они помогают решать задания на деление по условию, нахождение неизвестной точки по пропорции и вычисление координат при симметрии.
</a:t>
            </a:r>
            <a:endParaRPr lang="en-US" sz="1175" dirty="0"/>
          </a:p>
        </p:txBody>
      </p:sp>
    </p:spTree>
  </p:cSld>
  <p:clrMapOvr>
    <a:masterClrMapping/>
  </p:clrMapOvr>
</p:sld>
</file>

<file path=ppt/slides/slide9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9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586125" y="1830853"/>  <a:ext cx="355500" cy="355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4916363" y="1830853"/>  <a:ext cx="355500" cy="355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586124" y="3512438"/>  <a:ext cx="355500" cy="355500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4916361" y="3512438"/>  <a:ext cx="355500" cy="355500"/> </a:xfrm> <a:prstGeom prst="rect"><a:avLst/></a:prstGeom></p:spPr></p:pic><p:sp><p:nvSpPr><p:cNvPr id="7" name="Text 0"></p:cNvPr><p:cNvSpPr txBox="1"/><p:nvPr></p:nvPr></p:nvSpPr><p:spPr><a:xfrm><a:off x="697950" y="692900"/><a:ext cx="7748100" cy="672300"/></a:xfrm><a:prstGeom prst="rect"><a:avLst></a:avLst></a:prstGeom><a:noFill/><a:ln></a:ln></p:spPr><p:txBody><a:bodyPr wrap="square" lIns="0" tIns="0" rIns="0" bIns="0" rtlCol="0" anchor="ctr"></a:bodyPr><a:lstStyle/><a:p><a:pPr algn="ctr" indent="0" marL="0"><a:lnSpc><a:spcPct val="100000"/></a:lnSpc><a:buNone/></a:pPr><a:r><a:rPr lang="en-US" sz="2500" b="1" dirty="0"><a:solidFill><a:srgbClr val="000000"/></a:solidFill><a:latin typeface="Arial" pitchFamily="34" charset="0"/><a:ea typeface="Arial" pitchFamily="34" charset="-122"/><a:cs typeface="Arial" pitchFamily="34" charset="-120"/></a:rPr><a:t>Вектор как направленный отрезок
</a:t></a:r><a:endParaRPr lang="en-US" sz="2500" dirty="0"/></a:p></p:txBody></p:sp><p:sp><p:nvSpPr><p:cNvPr id="8" name="Text 1"></p:cNvPr><p:cNvSpPr txBox="1"/><p:nvPr></p:nvPr></p:nvSpPr><p:spPr><a:xfrm><a:off x="1094925" y="1830750"/><a:ext cx="2987700" cy="3555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90000"/></a:lnSpc><a:buNone/></a:pPr><a:r><a:rPr lang="en-US" sz="1400" dirty="0"><a:solidFill><a:srgbClr val="000000"/></a:solidFill><a:latin typeface="Arial" pitchFamily="34" charset="0"/><a:ea typeface="Arial" pitchFamily="34" charset="-122"/><a:cs typeface="Arial" pitchFamily="34" charset="-120"/></a:rPr><a:t>Направление и длина
</a:t></a:r><a:endParaRPr lang="en-US" sz="1400" dirty="0"/></a:p></p:txBody></p:sp><p:sp><p:nvSpPr><p:cNvPr id="9" name="Text 2"></p:cNvPr><p:cNvSpPr txBox="1"/><p:nvPr></p:nvPr></p:nvSpPr><p:spPr><a:xfrm><a:off x="580700" y="2364500"/><a:ext cx="3501900" cy="8037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200" dirty="0"><a:solidFill><a:srgbClr val="000000"/></a:solidFill><a:latin typeface="Arial" pitchFamily="34" charset="0"/><a:ea typeface="Arial" pitchFamily="34" charset="-122"/><a:cs typeface="Arial" pitchFamily="34" charset="-120"/></a:rPr><a:t>Вектор — это направленный отрезок: у него есть начало, конец и длина, а направление задаёт, куда именно происходит перемещение. Именно поэтому векторы удобны в задачах о движении.
</a:t></a:r><a:endParaRPr lang="en-US" sz="1200" dirty="0"/></a:p></p:txBody></p:sp><p:sp><p:nvSpPr><p:cNvPr id="10" name="Text 3"></p:cNvPr><p:cNvSpPr txBox="1"/><p:nvPr></p:nvPr></p:nvSpPr><p:spPr><a:xfrm><a:off x="5425150" y="1830750"/><a:ext cx="2987700" cy="3555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90000"/></a:lnSpc><a:buNone/></a:pPr><a:r><a:rPr lang="en-US" sz="1400" dirty="0"><a:solidFill><a:srgbClr val="000000"/></a:solidFill><a:latin typeface="Arial" pitchFamily="34" charset="0"/><a:ea typeface="Arial" pitchFamily="34" charset="-122"/><a:cs typeface="Arial" pitchFamily="34" charset="-120"/></a:rPr><a:t>Обозначения на чертеже
</a:t></a:r><a:endParaRPr lang="en-US" sz="1400" dirty="0"/></a:p></p:txBody></p:sp><p:sp><p:nvSpPr><p:cNvPr id="11" name="Text 4"></p:cNvPr><p:cNvSpPr txBox="1"/><p:nvPr></p:nvPr></p:nvSpPr><p:spPr><a:xfrm><a:off x="4910925" y="2364500"/><a:ext cx="3501900" cy="8037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200" dirty="0"><a:solidFill><a:srgbClr val="000000"/></a:solidFill><a:latin typeface="Arial" pitchFamily="34" charset="0"/><a:ea typeface="Arial" pitchFamily="34" charset="-122"/><a:cs typeface="Arial" pitchFamily="34" charset="-120"/></a:rPr><a:t>Векторы записывают как 2AB или одной буквой, например a. При чтении условий важно не перепутать порядок букв: от первой точки вы «стартуете», ко второй — «приходите».
</a:t></a:r><a:endParaRPr lang="en-US" sz="1200" dirty="0"/></a:p></p:txBody></p:sp><p:sp><p:nvSpPr><p:cNvPr id="12" name="Text 5"></p:cNvPr><p:cNvSpPr txBox="1"/><p:nvPr></p:nvPr></p:nvSpPr><p:spPr><a:xfrm><a:off x="1094925" y="3512325"/><a:ext cx="2987700" cy="3555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90000"/></a:lnSpc><a:buNone/></a:pPr><a:r><a:rPr lang="en-US" sz="1400" dirty="0"><a:solidFill><a:srgbClr val="000000"/></a:solidFill><a:latin typeface="Arial" pitchFamily="34" charset="0"/><a:ea typeface="Arial" pitchFamily="34" charset="-122"/><a:cs typeface="Arial" pitchFamily="34" charset="-120"/></a:rPr><a:t>Нулевой вектор
</a:t></a:r><a:endParaRPr lang="en-US" sz="1400" dirty="0"/></a:p></p:txBody></p:sp><p:sp><p:nvSpPr><p:cNvPr id="13" name="Text 6"></p:cNvPr><p:cNvSpPr txBox="1"/><p:nvPr></p:nvPr></p:nvSpPr><p:spPr><a:xfrm><a:off x="580700" y="4049400"/><a:ext cx="3501900" cy="8037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200" dirty="0"><a:solidFill><a:srgbClr val="000000"/></a:solidFill><a:latin typeface="Arial" pitchFamily="34" charset="0"/><a:ea typeface="Arial" pitchFamily="34" charset="-122"/><a:cs typeface="Arial" pitchFamily="34" charset="-120"/></a:rPr><a:t>Нулевой вектор имеет длину 0 и не задаёт определённого направления. Он появляется там, где начало и конец совпадают, и помогает отслеживать равенства и симметрии.
</a:t></a:r><a:endParaRPr lang="en-US" sz="1200" dirty="0"/></a:p></p:txBody></p:sp><p:sp><p:nvSpPr><p:cNvPr id="14" name="Text 7"></p:cNvPr><p:cNvSpPr txBox="1"/><p:nvPr></p:nvPr></p:nvSpPr><p:spPr><a:xfrm><a:off x="5425150" y="3512325"/><a:ext cx="2987700" cy="3555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90000"/></a:lnSpc><a:buNone/></a:pPr><a:r><a:rPr lang="en-US" sz="1400" dirty="0"><a:solidFill><a:srgbClr val="000000"/></a:solidFill><a:latin typeface="Arial" pitchFamily="34" charset="0"/><a:ea typeface="Arial" pitchFamily="34" charset="-122"/><a:cs typeface="Arial" pitchFamily="34" charset="-120"/></a:rPr><a:t>Равные и противоположные
</a:t></a:r><a:endParaRPr lang="en-US" sz="1400" dirty="0"/></a:p></p:txBody></p:sp><p:sp><p:nvSpPr><p:cNvPr id="15" name="Text 8"></p:cNvPr><p:cNvSpPr txBox="1"/><p:nvPr></p:nvPr></p:nvSpPr><p:spPr><a:xfrm><a:off x="4910925" y="4049425"/><a:ext cx="3501900" cy="8037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1200" dirty="0"><a:solidFill><a:srgbClr val="000000"/></a:solidFill><a:latin typeface="Arial" pitchFamily="34" charset="0"/><a:ea typeface="Arial" pitchFamily="34" charset="-122"/><a:cs typeface="Arial" pitchFamily="34" charset="-120"/></a:rPr><a:t>Равные векторы имеют одинаковую длину и направление. Противоположные — такую же длину, но обратное направление. Эти различия напрямую влияют на построения и проверки ответов.
</a:t></a:r><a:endParaRPr lang="en-US" sz="1200" dirty="0"/></a:p></p:txBody></p:sp><p:sp><p:nvSpPr><p:cNvPr id="16" name="Text 9"></p:cNvPr><p:cNvSpPr txBox="1"/><p:nvPr></p:nvPr></p:nvSpPr><p:spPr><a:xfrm><a:off x="65300" y="4772455"/><a:ext cx="449700" cy="746400"/></a:xfrm><a:prstGeom prst="rect"><a:avLst></a:avLst></a:prstGeom><a:noFill/><a:ln></a:ln></p:spPr><p:txBody><a:bodyPr wrap="square" lIns="0" tIns="0" rIns="0" bIns="0" rtlCol="0" anchor="t"></a:bodyPr><a:lstStyle/><a:p><a:pPr algn="ctr" indent="0" marL="0"><a:lnSpc><a:spcPct val="100000"/></a:lnSpc><a:buNone/></a:pPr><a:r><a:rPr lang="en-US" sz="1100" dirty="0"><a:solidFill><a:srgbClr val="A6BFA5"/></a:solidFill><a:latin typeface="Arial" pitchFamily="34" charset="0"/><a:ea typeface="Arial" pitchFamily="34" charset="-122"/><a:cs typeface="Arial" pitchFamily="34" charset="-120"/></a:rPr><a:t>9</a:t></a:r><a:endParaRPr lang="en-US" sz="1100" dirty="0"/></a:p></p:txBody></p:sp></p:spTree></p:cSld><p:clrMapOvr><a:masterClrMapping/></p:clrMapOvr>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«Приращение» вместо догадок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A(x1;y1) и B(x2;y2), то координаты вектора AB равны (x2−x1; y2−y1). По смыслу это показывает, как меняются координаты при переходе от начала к концу.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свойств вектора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координат легко вычислить длину и определить направление относительно осей. Это ускоряет решения и позволяет проверять равенство, сравнение и дальнейшие действия над векторами.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становится вычислением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записи связывает рисунок с алгеброй: вместо ручного построения достаточно подставить координаты и выполнить вычисления. Векторный язык помогает держать ход решения под контролем.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вектора: от концов к вычислениям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с векторами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подход: от точек к векторам, затем к длинам, условиям взаимного расположения и финальному ответу.
</a:t>
            </a:r>
            <a:endParaRPr lang="en-US" sz="15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векторов по координатам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Поступательное сложение по правилу треугольника и параллелограмма в координатах превращается в простую алгебру. Координатное сложение соответствует «склейке» перемещений на плоскости.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a=(x1;y1) и b=(x2;y2). Тогда сумма записывается сразу через координаты: a+b=(x1+x2; y1+y2). Такой способ работает без построений и экономит время в многошаговых задачах.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понимается как прибавление противоположного вектора: a−b=(x1−x2; y1−y2). Формулы одинаково удобны и для прямых вычислений, и для аккуратной проверки промежуточных результатов.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когда в условии дано несколько действий подряд: стороны многоугольника, цепочки перемещений, векторы в аналитической записи. Вычисляй по правилам координат и переходи к следующему шагу задачи.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демонстрационных примеров для иллюстрации: длина каждого вектора посчитана по |a|=√(x²+y²).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векторов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столбчатой диаграмме видно, что одинаковая длина возможна при разных координатах, например (3;0) и (0;3). Значит, сравнивать длины нельзя по одному компоненту.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равенства и сравнения векторов в задачах важны именно значения координат в выражении √(x²+y²), а не направление и не знак компонентов.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коллинеарны, если их координаты пропорциональны: x1/x2 = y1/y2 при ненулевых знаменателях. Практически это означает, что один вектор получается умножением другого на число.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Коллинеарность и перпендикулярность векторов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помогают доказывать параллельность сторон, находить прямые углы и проверять свойства фигур. В задачах на плоскости достаточно подставить координаты и выполнить проверку.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перпендикулярны, если их скалярное произведение равно нулю: x1x2 + y1y2 = 0. Это точный критерий, позволяющий заменить рисунок вычислением в координатной задаче.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инструмент особенно полезен в прикладных задачах, где требуется оценить «направленную согласованность» двух величин. В олимпиадных и экзаменационных задачах он заменяет геометрические догадки точным вычислением.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 условию требуется найти или подтвердить ортогональность, достаточно проверить равенство a·b=0, не прибегая к построениям. При нахождении угла используйте связь через cosφ.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произведения сразу отражает характер угла: при остром угле cosφ&gt;0, значит a·b&gt;0; при прямом угле φ=90° произведение равно нулю. Для тупого угла cosφ&lt;0 и a·b отрицательно.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a·b для a=(x1;y1) и b=(x2;y2) вычисляется формулой a·b=x1x2+y1y2. Далее оно связывается с углом φ: a·b=|a||b|cosφ.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и угол между векторами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зависимости cosφ от угла: нормированное значение cosφ для φ=0°,30°,…,180°.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скалярного произведения от угла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графике показывает, как величина cosφ определяет знак и масштаб скалярного произведения. При φ=0° произведение достигает максимума, а при φ=90° обращается в ноль.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удобно сразу различать острые, прямые и тупые углы: знак a·b совпадает со знаком cosφ. Значит, угол можно «диагностировать» по вычисленному произведению.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958440"/>
            <a:ext cx="4788300" cy="31757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по теме и способы решения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принципы координатного метода (базовые формулы школьного курса).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наиболее частых формата: расстояние между точками, середина отрезка и длина вектора. В каждой строке показаны исходные шаги вычисления — подстановка и работа с квадратами.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задачах повторяются одни и те же действия: подстановка координат, работа с квадратами и аккуратное взятие корня или деление на 2.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125" y="1162513"/>
            <a:ext cx="242550" cy="323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00950" y="1162513"/>
            <a:ext cx="32340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55412" y="1162513"/>
            <a:ext cx="282975" cy="323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563450" y="1190053"/>
            <a:ext cx="335400" cy="26832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297700" y="1190053"/>
            <a:ext cx="335400" cy="26832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285550" y="387100"/>
            <a:ext cx="8564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координат и векторов
</a:t>
            </a:r>
            <a:endParaRPr lang="en-US" sz="2500" dirty="0"/>
          </a:p>
        </p:txBody>
      </p:sp>
      <p:sp>
        <p:nvSpPr>
          <p:cNvPr id="20" name="Text 2"/>
          <p:cNvSpPr txBox="1"/>
          <p:nvPr/>
        </p:nvSpPr>
        <p:spPr>
          <a:xfrm>
            <a:off x="285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задают положение точки относительно выбранной системы отсчёта, а векторы описывают перемещения при измерениях и построениях. Поэтому задачи превращаются в вычисление координат и проверку направлений.
</a:t>
            </a:r>
            <a:endParaRPr lang="en-US" sz="1100" dirty="0"/>
          </a:p>
        </p:txBody>
      </p:sp>
      <p:sp>
        <p:nvSpPr>
          <p:cNvPr id="21" name="Text 3"/>
          <p:cNvSpPr txBox="1"/>
          <p:nvPr/>
        </p:nvSpPr>
        <p:spPr>
          <a:xfrm>
            <a:off x="285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 и привязка на местности
</a:t>
            </a:r>
            <a:endParaRPr lang="en-US" sz="1300" dirty="0"/>
          </a:p>
        </p:txBody>
      </p:sp>
      <p:sp>
        <p:nvSpPr>
          <p:cNvPr id="22" name="Text 4"/>
          <p:cNvSpPr txBox="1"/>
          <p:nvPr/>
        </p:nvSpPr>
        <p:spPr>
          <a:xfrm>
            <a:off x="20198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навигации вектором удобно описывать перемещение и скорость, а координаты помогают точно задавать конечные точки. Даже при смене направлений путь удаётся анализировать аналитически.
</a:t>
            </a:r>
            <a:endParaRPr lang="en-US" sz="1100" dirty="0"/>
          </a:p>
        </p:txBody>
      </p:sp>
      <p:sp>
        <p:nvSpPr>
          <p:cNvPr id="23" name="Text 5"/>
          <p:cNvSpPr txBox="1"/>
          <p:nvPr/>
        </p:nvSpPr>
        <p:spPr>
          <a:xfrm>
            <a:off x="20198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маршрутные задачи
</a:t>
            </a:r>
            <a:endParaRPr lang="en-US" sz="1300" dirty="0"/>
          </a:p>
        </p:txBody>
      </p:sp>
      <p:sp>
        <p:nvSpPr>
          <p:cNvPr id="24" name="Text 6"/>
          <p:cNvSpPr txBox="1"/>
          <p:nvPr/>
        </p:nvSpPr>
        <p:spPr>
          <a:xfrm>
            <a:off x="37540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Повороты, переносы и построения на экране опираются на векторные операции. Координатная запись позволяет быстро вычислять новые положения объектов без громоздких геометрических рисунков.
</a:t>
            </a:r>
            <a:endParaRPr lang="en-US" sz="1100" dirty="0"/>
          </a:p>
        </p:txBody>
      </p:sp>
      <p:sp>
        <p:nvSpPr>
          <p:cNvPr id="25" name="Text 7"/>
          <p:cNvSpPr txBox="1"/>
          <p:nvPr/>
        </p:nvSpPr>
        <p:spPr>
          <a:xfrm>
            <a:off x="37540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endParaRPr lang="en-US" sz="1300" dirty="0"/>
          </a:p>
        </p:txBody>
      </p:sp>
      <p:sp>
        <p:nvSpPr>
          <p:cNvPr id="26" name="Text 8"/>
          <p:cNvSpPr txBox="1"/>
          <p:nvPr/>
        </p:nvSpPr>
        <p:spPr>
          <a:xfrm>
            <a:off x="54883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робота задаётся координатами и векторами команд, где направление и величина особенно важны. Для планирования траектории применяются сложение векторов и вычисление расстояний.
</a:t>
            </a:r>
            <a:endParaRPr lang="en-US" sz="1100" dirty="0"/>
          </a:p>
        </p:txBody>
      </p:sp>
      <p:sp>
        <p:nvSpPr>
          <p:cNvPr id="27" name="Text 9"/>
          <p:cNvSpPr txBox="1"/>
          <p:nvPr/>
        </p:nvSpPr>
        <p:spPr>
          <a:xfrm>
            <a:off x="54883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endParaRPr lang="en-US" sz="1300" dirty="0"/>
          </a:p>
        </p:txBody>
      </p:sp>
      <p:sp>
        <p:nvSpPr>
          <p:cNvPr id="28" name="Text 10"/>
          <p:cNvSpPr txBox="1"/>
          <p:nvPr/>
        </p:nvSpPr>
        <p:spPr>
          <a:xfrm>
            <a:off x="7222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ускорение и скорость выражаются через векторные величины, а их «согласование» оценивается скалярным произведением. Координаты помогают формализовать условия равновесия и направления действия.
</a:t>
            </a:r>
            <a:endParaRPr lang="en-US" sz="1100" dirty="0"/>
          </a:p>
        </p:txBody>
      </p:sp>
      <p:sp>
        <p:nvSpPr>
          <p:cNvPr id="29" name="Text 11"/>
          <p:cNvSpPr txBox="1"/>
          <p:nvPr/>
        </p:nvSpPr>
        <p:spPr>
          <a:xfrm>
            <a:off x="7222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 и моделирование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решения задачи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«условие → инструмент»: точки ведут к координатам, направление — к векторам, углы — к скалярному произведению.
</a:t>
            </a:r>
            <a:endParaRPr lang="en-US" sz="15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векторы как единый язык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векторы переводят геометрические свойства в точные вычисления и делают решение задач универсальным. В 11 классе это ключ: расстояния, середины, длины, направления и углы через скалярное произведение.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2026-05-13T11:50:17Z</dcterms:created>
  <dcterms:modified xsi:type="dcterms:W3CDTF">2026-05-13T11:50:17Z</dcterms:modified>
</cp:coreProperties>
</file>