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стран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природой, населением, культурой, политикой и экономикой.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сравнивают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сравнивают по природным условиям, населению, хозяйству, власти и культуре. Карты, статистика и индексы помогают увидеть различия, но каждый показатель отражает лишь часть реальности.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как единица сравнения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 — это не просто территория на карте, а пространство с границами, населением, органами власти и признанием другими государствами. Именно эти признаки делают сравнение осмысленным.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сравнение стран легче понять, почему уровень жизни, доступ к образованию или медицине и возможности для работы сильно отличаются даже на соседних территориях.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неизбежны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проходят собственный исторический путь, поэтому одинаковые явления могут иметь разные причины и последствия. Сравнение помогает увидеть не только различия, но и их объяснение.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упрощений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сопоставления данных легко попасть в ловушку стереотипов. География учит опираться на факты, а не на упрощённые представления о «богатых» или «бедных»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используют географы
</a:t>
            </a:r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Переписи, международная статистика и национальные службы дают основу для сопоставления стран.
</a:t>
            </a:r>
            <a:endParaRPr lang="en-US" sz="23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ООН, Всемирного банка и национальной статистики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сравнения и ключевые показатели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выбирают в зависимости от того, что именно нужно сравнить: численность, благосостояние, уровень развития или политическое устройство.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может выглядеть по-разному в зависимости от выбранной оси сравнения.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как способ увидеть различия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помогает увидеть рельеф, реки, горы и океаны. Она объясняет, почему одни районы удобны для земледелия и транспорта, а другие остаются труднодоступными.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границы государств и их соседей. По ней удобно сравнивать размеры стран и замечать, как границы влияют на связи и конфликты.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раскрывают один показатель: плотность населения, язык, климат или уровень развития. Они позволяют увидеть неочевидные закономерности, скрытые на обычной карте мира.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ракурсов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 на разных картах может выглядеть по-разному. Это учит не доверять первому впечатлению и всегда уточнять, какой именно признак показывают данные.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климат и ресурсы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обычно облегчает торговлю, транспорт и связь с внешним миром. Поэтому приморские государства часто развивают порты, логистику и морскую инфраструктуру.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сколько воды и тепла доступно для сельского хозяйства и жизни людей. В засушливых районах приходится вкладывать больше ресурсов в орошение и водоснабжение.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усложняет строительство дорог, городов и линий связи. Он может защищать территории, но одновременно повышает стоимость освоения и делает расселение менее плотным.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одинаковые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 задают судьбу страны напрямую, но заметно влияют на её хозяйственные возможности. Именно поэтому одинаковые модели развития работают в разных местах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природных ресурсов
</a:t>
            </a:r>
            <a:endParaRPr lang="en-US" sz="1573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сосредоточены лишь в части стран, поэтому одни государства получают доход от экспорта сырья, а другие вынуждены импортировать энергоносители и зависеть от мировых цен.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пресная вода и плодородные почвы тоже распределены неравномерно. Там, где этих ресурсов меньше, развитие сельского хозяйства и промышленности требует больших затрат.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набор ресурсов влияет на специализацию экономики. Сырьевые страны часто опираются на добычу, а более диверсифицированные — на переработку, финансы, транспорт и услуги.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не равен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ресурсов само по себе не гарантирует высокий уровень жизни. Важны технологии, управление, образование и способность использовать богатства без истощения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Data; UN Population Division, актуальные сводные оценки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распределено неравномерно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помогает понять, где сосредоточены люди, а где огромные территории заселены слабо из-за климата, рельефа или нехватки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плотные районы тяготеют к освоенным и благоприятным территориям, а самые редкие — к пустыням и северным зонам.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7 000+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в мире.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языковое разнообразие мира велико и почему внутри государств часто сосуществуют разные культурные сообщества.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Atlas of the World's Languages in Danger / UNESCO, актуальные справочные материалы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 культурные различия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 отражают религиозные традиции и историческую память общества. Даже при общей глобальной культуре страны сохраняют собственные даты, символы, ритуалы и формы публичного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модели и повседневный уклад заметно различаются: где-то сильнее роль расширенной семьи, где-то — самостоятельности подростков и личного выбора. Это влияет на воспитание, быт и отношение к старшим.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проявляются в мелочах — от школьной формы и питания до дистанции в общении и соблюдения правил. Именно такие детали помогают увидеть разнообразие стран без стереотипов.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устройство: общие категории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форму правления: в республике верховная власть обычно избирается, а в монархии передается по наследству. Это не определяет автоматически уровень свободы, но показывает источник власти.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устройство территории: унитарное государство управляется из единого центра, а федерация распределяет полномочия между центром и регионами. Это влияет на управление большими и многообразными странами.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порядок смены власти и участие граждан в выборах. Демократические системы опираются на конкурентные выборы и разделение властей, тогда как авторитарные ограничивают политическое соперничество.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политике категории часто сочетаются: одна страна может быть федерацией и республикой одновременно. Поэтому сравнение требует точных формулировок, а не одного ярлыка.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и уровень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показывает, какие отрасли создают основную часть доходов и рабочих мест. В одних странах преобладает сельское хозяйство, в других — промышленность, услуги или цифровые технологии.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доход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на душу населения помогает сравнить средний экономический результат на одного жителя, но не говорит, как именно распределяются доходы и насколько доступны образование, медицина и жилье.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заметен и в качестве инфраструктуры: транспорте, связи, энергообеспечении и доступе к услугам. Поэтому две страны с похожим ВВП на душу могут сильно отличаться по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2022, округлено.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городов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связан не только с числом горожан, но и с концентрацией рабочих мест, услуг и административных функций в крупных центрах.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характерна не только для богатых стран: на показатель влияют история расселения, структура экономики и роль крупнейших городов.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3506840"/>
            <a:ext cx="396113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перемещения людей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миграции связаны с поиском работы, более высоких доходов и лучшей социальной защиты. Они меняют рынок труда, особенно в странах, куда приезжают молодые и квалифицированные работники.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доход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переезды формируют международную среду университетов и стимулируют обмен знаниями. После окончания обучения часть студентов возвращается домой, а часть остается в стране учебы.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 вынужденные перемещения происходят из-за конфликтов, преследований и нестабильности. Они требуют гуманитарной поддержки и могут резко менять демографическую структуру принимающих территорий.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причины включают засухи, наводнения и деградацию земель. Такие миграции особенно заметны там, где людям приходится покидать привычные места из-за ухудшения условий жизни.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различия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начинается со сбора статистики и заканчивается интерпретацией в контексте.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индекс не дает полной картины
</a:t>
            </a:r>
            <a:endParaRPr lang="en-US" sz="1573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индекс обычно отражает только ограниченный набор параметров. Если опираться лишь на него, легко не заметить слабые места в здравоохранении, образовании, инфраструктуре или доступности жилья.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показатель может скрывать сильное неравенство внутри страны. Даже при высоком общем результате часть населения может жить значительно хуже из-за различий в доходах и доступе к услугам.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индексы измеряют разные стороны жизни и не всегда совпадают. Поэтому страна может занимать высокое место по одному рейтингу и среднее — по другому.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надежного вывода нужно сопоставлять несколько источников: статистику, карты, показатели здоровья, образования и экономики. Только так сравнение становится действительно содержательным.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сеть связей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задают общие правила сотрудничества и помогают странам решать вопросы безопасности, развития и экологии. Они создают пространство для переговоров и согласования интересов.
</a:t>
            </a:r>
            <a:endParaRPr lang="en-US" sz="1131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связывает экономики через обмен товарами, сырьем и услугами. Изменения цен, поставок или логистики в одной части мира быстро отражаются на многих других странах.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образовательные обмены делают контакты между людьми более частыми и личными. Через поездки и учебу страны обмениваются опытом, языком, технологиями и культурными практиками.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распространение информации и делает события глобальными почти мгновенно. Это усиливает сотрудничество, но одновременно повышает зависимость стран от общих сетей и платформ.
</a:t>
            </a:r>
            <a:endParaRPr lang="en-US" sz="11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 для сравнения стран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страноведческим характеристикам.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стран помогает увидеть, как по-разному сочетаются ресурсы, население, урбанизация и уровень дохода.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параметр не объясняет страну целиком: богатство, численность населения и технологичность могут сочетаться по-разному.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сравнения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различаются одновременно по природе, населению, хозяйству и политике. Чтобы сравнение было точным, нужны данные, контекст и несколько показателей. Подумайте, какая ось лучше всего описывает вашу страну.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2026-07-27T02:28:59Z</dcterms:created>
  <dcterms:modified xsi:type="dcterms:W3CDTF">2026-07-27T02:28:59Z</dcterms:modified>
</cp:coreProperties>
</file>