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3700" y="2731509"/>
            <a:ext cx="8082300" cy="20126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37600" y="175333"/>
            <a:ext cx="23835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724500" y="815850"/>
            <a:ext cx="7695000" cy="201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треугольника: основная формула и её смысл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Покажем, как площадь треугольника связана с основанием и высотой: S = 1/2 ah.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60" y="-8450"/>
            <a:ext cx="408868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3000" y="360000"/>
            <a:ext cx="5383200" cy="14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используется площадь треугольника в геометрии и жизни
</a:t>
            </a:r>
            <a:endParaRPr lang="en-US" sz="3685" dirty="0"/>
          </a:p>
        </p:txBody>
      </p:sp>
      <p:sp>
        <p:nvSpPr>
          <p:cNvPr id="5" name="Text 1"/>
          <p:cNvSpPr txBox="1"/>
          <p:nvPr/>
        </p:nvSpPr>
        <p:spPr>
          <a:xfrm>
            <a:off x="4574100" y="1988425"/>
            <a:ext cx="3971700" cy="26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Треугольники — в чертежах, крышах, мостовых конструкциях, дорожных знаках и орнаментах. Площадь помогает находить размеры плоских деталей, проверять ответы и разбирать сложные фигуры на треугольники. В школе она напрямую связана с высотой и перпендикуляром.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математика (определение площади как числа единичных квадратов)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показывает, сколько единичных квадратов умещается внутри фигуры.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измеряют в квадратных единицах: см², м², мм², км². Она отличается от длины: у площади «квадратная» размерность, потому что речь о поверхности.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72533" y="1737950"/>
            <a:ext cx="2600134" cy="3042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 высота треугольника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60325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треугольника — это любая его сторона: выбираете сторону, а всё остальное подстраивается под этот выбор. Главное, чтобы высота проводилась именно к прямой, на которой лежит выбранное основание.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60325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считать основанием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6183250" y="2326450"/>
            <a:ext cx="2601600" cy="24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— это перпендикуляр, опущенный из противоположной вершины на прямую основания. В остроугольном треугольнике высота внутри, в прямоугольном совпадает с катетом, а в тупоугольном может падать на продолжение стороны.
</a:t>
            </a:r>
            <a:endParaRPr lang="en-US" sz="1400" dirty="0"/>
          </a:p>
        </p:txBody>
      </p:sp>
      <p:sp>
        <p:nvSpPr>
          <p:cNvPr id="10" name="Text 5"/>
          <p:cNvSpPr txBox="1"/>
          <p:nvPr/>
        </p:nvSpPr>
        <p:spPr>
          <a:xfrm>
            <a:off x="6183250" y="1737950"/>
            <a:ext cx="26016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находится высота и где она лежит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высота постоянна, то площадь растёт пропорционально основанию: удвоили a — удвоили S. В формуле S = 1/2 ah это видно сразу.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прямую линию: множители работают «по масштабу». Поэтому удобно проверять ответы: размерности и пропорции должны совпадать.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площадь зависит от основания и высоты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расчёты по формуле S = 1/2 ah (h = 6 см), 8 класс
</a:t>
            </a:r>
            <a:endParaRPr lang="en-US" sz="113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63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площадь треугольника равна половине произведения основания на высоту
</a:t>
            </a:r>
            <a:endParaRPr lang="en-US" sz="3663" dirty="0"/>
          </a:p>
        </p:txBody>
      </p:sp>
      <p:sp>
        <p:nvSpPr>
          <p:cNvPr id="5" name="Text 2"/>
          <p:cNvSpPr txBox="1"/>
          <p:nvPr/>
        </p:nvSpPr>
        <p:spPr>
          <a:xfrm>
            <a:off x="640830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Следовательно, площадь треугольника равна половине ah: S = 1/2 ah. Этот вывод объясняет появление деления на 2 и делает формулу понятной, а не «выученной на память».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3511748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получившемся параллелограмме эти два треугольника заполняют его полностью без наложений. Значит, один треугольник занимает ровно половину площади параллелограмма.
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602850" y="2186225"/>
            <a:ext cx="2061600" cy="20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Возьмём два одинаковых треугольника и сложим их так, чтобы они образовали параллелограмм. Тогда площадь параллелограмма выражается как ah — произведение его основания и высоты.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три записи площади: общий случай, прямоугольный треугольник и равносторонний. Выбор формулы зависит от того, какие данные удобно использовать.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случаях площадь выражается через длины, но «удобные» параметры различаются: для прямоугольного достаточно катетов, а для равностороннего — только одной стороны.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формулы геометрии (8 класс)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Формулы площади для разных треугольников
</a:t>
            </a:r>
            <a:endParaRPr lang="en-US" sz="3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вычислений по формуле S = 1/2 ah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площади треугольника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6025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12 см, а высота 7 см, то S = 1/2 · 12 · 7 = 42 см². Здесь длины перемножаются, а результат записывается в квадратных сантиметрах.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097150" y="2426025"/>
            <a:ext cx="2679300" cy="193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длина превращается в квадратную единицу, потому что мы считаем площадь поверхности. Поэтому ответ всегда имеет вид «…²», даже если в исходных данных были отрезки.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228700" y="2426025"/>
            <a:ext cx="2679300" cy="193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9 м, а высота 4 м, то S = 1/2 · 9 · 4 = 18 м². Важно не менять единицы: основание и высота должны быть выражены одинаково.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по формуле S = 1/2 ah
</a:t>
            </a:r>
            <a:endParaRPr lang="en-US" sz="3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662650" y="3884725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формула площади (частный случай S = 1/2 ah)
</a:t>
            </a:r>
            <a:endParaRPr lang="en-US" sz="1090" dirty="0"/>
          </a:p>
        </p:txBody>
      </p:sp>
      <p:sp>
        <p:nvSpPr>
          <p:cNvPr id="8" name="Text 2"/>
          <p:cNvSpPr txBox="1"/>
          <p:nvPr/>
        </p:nvSpPr>
        <p:spPr>
          <a:xfrm>
            <a:off x="4662650" y="3083200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прямоугольного треугольника равна половине произведения катетов.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60325" y="128275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прямоугольном треугольнике катеты перпендикулярны: один катет удобно взять за основание, второй — за высоту. Тогда S = 1/2 ab, где a и b — катеты.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4662650" y="1538626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1/2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случаи, где меняется только одно: при неизменной высоте удвоение основания удваивает площадь, а при неизменном основании удваивается высота — снова удвоение площади.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подтверждает правило пропорциональности: S растёт линейно по основанию и линейно по высоте, потому что S = 1/2·a·h.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площадь при изменении размеров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Расчёт по формуле S = 1/2 ah (учебные примеры), без внешних источников.
</a:t>
            </a:r>
            <a:endParaRPr lang="en-US" sz="113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6600" y="1589105"/>
            <a:ext cx="7750800" cy="19149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852875" y="3566725"/>
            <a:ext cx="35862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равностороннего треугольника все стороны равны: a — это и длина стороны, и главный линейный параметр. Высота опускается в центр и одновременно является медианой и биссектрисой, поэтому делит фигуру на два равных треугольника.
</a:t>
            </a:r>
            <a:endParaRPr lang="en-US" sz="1396" dirty="0"/>
          </a:p>
        </p:txBody>
      </p:sp>
      <p:sp>
        <p:nvSpPr>
          <p:cNvPr id="8" name="Text 2"/>
          <p:cNvSpPr txBox="1"/>
          <p:nvPr/>
        </p:nvSpPr>
        <p:spPr>
          <a:xfrm>
            <a:off x="4705525" y="3566725"/>
            <a:ext cx="35856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получившихся частей — прямоугольный треугольник со сторонами a/2, высотой и гипотенузой a. Отсюда выводится формула площади: S = a²√3 / 4, где √3 появляется из тригонометрии прямоугольного треугольника.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Равносторонний треугольник и его площадь
</a:t>
            </a:r>
            <a:endParaRPr lang="en-US" sz="3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152" y="1612725"/>
            <a:ext cx="3722046" cy="2632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нахождении площади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5113500" y="1477500"/>
            <a:ext cx="32004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Проверьте себя: чаще всего ошибки связаны с выбором высоты, единицами измерения и подстановкой в формулу.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на каждом шаге фиксируйте три условия: перпендикуляр как высота, одинаковые единицы, и итог именно в квадратных единицах.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94325" y="4525000"/>
            <a:ext cx="77703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ошибок из школьной практики задач по площади (без привязки к конкретному изданию).
</a:t>
            </a:r>
            <a:endParaRPr lang="en-US" sz="11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61800" y="378907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помогает быстро проверить вычисления по формуле: если результат сильно отличается, значит высота или основание выбраны неправильно, либо сделан неверный пересчёт клеток.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2961800" y="2679950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Удобный приём — разбиение: мысленно продолжите линии, чтобы треугольник распался на набор частей, где площадь каждой части понятна (полные клетки и половины).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2961800" y="1570825"/>
            <a:ext cx="5287200" cy="99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Считайте клетки: целые клетки идут в площадь полностью, а пограничные обычно дают «половинки» — треугольники на клетках часто получаются попарно равными по половине квадрата.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59100" y="361806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 клетчатой бумаге
</a:t>
            </a:r>
            <a:endParaRPr lang="en-US" sz="3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150" y="1570466"/>
            <a:ext cx="8425800" cy="32084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1064700"/>
            <a:ext cx="84258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схемы — общий критерий: высота всегда перпендикулярна выбранному основанию.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360325" y="360000"/>
            <a:ext cx="8425800" cy="6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высоту треугольника: три случая
</a:t>
            </a:r>
            <a:endParaRPr lang="en-US" sz="3128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715" y="1551550"/>
            <a:ext cx="4115469" cy="322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8300" y="13452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 тех же основании и высоте построить параллелограмм, треугольник, полученный диагональю, будет занимать ровно половину площади.
</a:t>
            </a:r>
            <a:endParaRPr lang="en-US" sz="1700" dirty="0"/>
          </a:p>
        </p:txBody>
      </p:sp>
      <p:sp>
        <p:nvSpPr>
          <p:cNvPr id="7" name="Text 1"/>
          <p:cNvSpPr txBox="1"/>
          <p:nvPr/>
        </p:nvSpPr>
        <p:spPr>
          <a:xfrm>
            <a:off x="4668300" y="2772700"/>
            <a:ext cx="4116600" cy="12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1:2 объясняет появление множителя 1/2 в формуле S = 1/2·a·h и делает её понятной, а не «выученной».
</a:t>
            </a:r>
            <a:endParaRPr lang="en-US" sz="1700" dirty="0"/>
          </a:p>
        </p:txBody>
      </p:sp>
      <p:sp>
        <p:nvSpPr>
          <p:cNvPr id="8" name="Text 2"/>
          <p:cNvSpPr txBox="1"/>
          <p:nvPr/>
        </p:nvSpPr>
        <p:spPr>
          <a:xfrm>
            <a:off x="360325" y="360000"/>
            <a:ext cx="84258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площади треугольника и параллелограмма
</a:t>
            </a:r>
            <a:endParaRPr lang="en-US" sz="38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896050" y="4524900"/>
            <a:ext cx="38889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отношения площадей 1:2 при одинаковых основании и высоте (геометрическое обоснование).
</a:t>
            </a:r>
            <a:endParaRPr lang="en-US" sz="113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8175" y="1747259"/>
            <a:ext cx="462000" cy="46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97007" y="1770259"/>
            <a:ext cx="468000" cy="4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7007" y="3426734"/>
            <a:ext cx="468000" cy="416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805" y="3403734"/>
            <a:ext cx="462000" cy="462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DBFE0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применение площади треугольника
</a:t>
            </a:r>
            <a:endParaRPr lang="en-US" sz="3800" dirty="0"/>
          </a:p>
        </p:txBody>
      </p:sp>
      <p:sp>
        <p:nvSpPr>
          <p:cNvPr id="10" name="Text 2"/>
          <p:cNvSpPr txBox="1"/>
          <p:nvPr/>
        </p:nvSpPr>
        <p:spPr>
          <a:xfrm>
            <a:off x="1171575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и детали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35175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посчитать площадь плоских элементов треугольной формы, используют формулы через основание и высоту. Так оценивают размеры отделки и отдельных частей каркаса, чтобы материалы точно подошли.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3407" y="1721759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Крыши и наклонные поверхности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897007" y="2243700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кровли часто имеют треугольные сечения. Площадь сечения помогает при расчётах покрытия, чтобы понимать, сколько материала потребуется на определённый участок.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433407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Дорожные знаки и разметка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4897007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Треугольные формы встречаются у элементов ограждений и знаков. Зная площадь, легче оценить размеры окрашенных зон или светоотражающей поверхности для изготовления и монтажа.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168204" y="3378234"/>
            <a:ext cx="2895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Геодезия и черчение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631805" y="3900175"/>
            <a:ext cx="3651000" cy="7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планах местности или в чертежах сложные фигуры нередко разбивают на треугольники. Затем находят общую площадь как сумму площадей частей, получая удобные вычисления.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5400" y="2156924"/>
            <a:ext cx="4839600" cy="154440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325" y="1477500"/>
            <a:ext cx="3017700" cy="276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Потренируйтесь: подставляйте основание a и высоту h в формулу S = 1/2·a·h и обязательно указывайте квадратные единицы.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задачах площадь получается быстро: достаточно аккуратно перемножить a и h, затем разделить на 2 и сохранить квадратную единицу измерения.
</a:t>
            </a:r>
            <a:endParaRPr lang="en-US" sz="1600" dirty="0"/>
          </a:p>
        </p:txBody>
      </p:sp>
      <p:sp>
        <p:nvSpPr>
          <p:cNvPr id="9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179400" y="4315600"/>
            <a:ext cx="4605600" cy="4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учебные примеры по формуле S = 1/2 ah.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 с вычислениями
</a:t>
            </a:r>
            <a:endParaRPr lang="en-US" sz="3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325" y="360000"/>
            <a:ext cx="84258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00B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в задачах на площадь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11000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не бывает отрицательной: если в вычислениях получилось «минус», значит где-то перепутаны числа или единицы, либо неверно интерпретирована высота.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87538" y="181685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основание увеличилось, а высота осталась той же, площадь должна вырасти. Это прямое следствие формулы S = 1/2·a·h.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987538" y="3461300"/>
            <a:ext cx="34452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сомнениях сравните результат с рисунком: по порядку величины площадь должна выглядеть логично — слишком большой или слишком маленький ответ обычно сразу заметен.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686475" y="3461300"/>
            <a:ext cx="3422700" cy="10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корректном ответе всегда есть квадратные единицы (см², м² и т. д.). Если в ответе стоит «см» или «м», это признак ошибки в оформлении.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06225" y="2495700"/>
            <a:ext cx="3886200" cy="18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треугольника находится по формуле S = 1/2 ah. Основание и высота должны быть перпендикулярны, а их длины измеряются в одинаковых единицах; итог выражайте в квадратных единицах.
</a:t>
            </a:r>
            <a:endParaRPr lang="en-US" sz="1700" dirty="0"/>
          </a:p>
        </p:txBody>
      </p:sp>
      <p:sp>
        <p:nvSpPr>
          <p:cNvPr id="4" name="Text 1"/>
          <p:cNvSpPr txBox="1"/>
          <p:nvPr/>
        </p:nvSpPr>
        <p:spPr>
          <a:xfrm>
            <a:off x="4106225" y="736475"/>
            <a:ext cx="4678800" cy="17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2026-05-12T03:23:12Z</dcterms:created>
  <dcterms:modified xsi:type="dcterms:W3CDTF">2026-05-12T03:23:12Z</dcterms:modified>
</cp:coreProperties>
</file>