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Восток меняет Запад и сохраняет себя?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Востока в условиях глобальной вестернизации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вестернизация для стран Востока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Вестернизация — это не только заимствование технологий, но и спор о нормах, ценностях и образе жизни. Для восточных стран она стала испытанием на адаптацию, выбор и сохранение собственной культурной логики.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западного влияния на Восток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колониальная экспансия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усилили влияние в Азии и на Ближнем Востоке через торговлю, военное давление, миссии и контроль над ресурсами, меняя местные экономические и политические порядки.
</a:t>
            </a:r>
            <a:endParaRPr lang="en-US" sz="1061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1945–конец XX века: культурное расширение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западные модели распространились через кино, бренды, английский язык, университеты и глобальные медиа, формируя новые стандарты потребления и образования.
</a:t>
            </a:r>
            <a:endParaRPr lang="en-US" sz="994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век: добровольное заимствование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вестернизация чаще проявляется как осознанный выбор технологий, управленческих практик и культурных образцов, которые общества Востока приспосабливают к собственным условиям.
</a:t>
            </a:r>
            <a:endParaRPr lang="en-US" sz="9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реакции восточных стран на западное влияние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Востока выбирают разные стратегии: от активного заимствования до осторожного ограничения внешнего влияния.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Вестернизация не ведет к единому сценарию: каждое общество по-своему сочетает модернизацию, контроль и сохранение идентичности.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обобщение по примерам Японии, Китая, Саудовской Аравии и Индии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наибольшего западного влияния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быстро меняются повседневные практики, связанные с рынком, медиа и городской средой; традиционные нормы сохраняются заметно дольше.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влияние сильнее всего там, где оно поддерживается рынком и цифровой средой; глубинные культурные нормы изменяются медленнее.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презентации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пространство культурной гибридизации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Востока объединяют офисные стандарты, торговые центры и цифровую инфраструктуру с местными кварталами, храмами, мечетями и рынками, создавая многослойное пространство повседневной жизни.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Сосуществование стилей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одежда, международные бренды и глобальные сервисы не вытесняют локальные привычки полностью: они соседствуют с национальной кухней, религиозными нормами и семейными правилами.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городов учатся переключаться между разными культурными кодами — деловым, семейным, религиозным и потребительским, — не разрывая связи с традицией и обществом.
</a:t>
            </a:r>
            <a:endParaRPr lang="en-US" sz="99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Гибридная идентичность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городе особенно заметно, что восточная идентичность не исчезает под давлением внешних образцов, а становится более сложной и многосоставной.
</a:t>
            </a:r>
            <a:endParaRPr lang="en-US" sz="10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образование как каналы вестернизации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661" y="1374800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 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стал ключом к международному общению, научной работе и карьерным возможностям, поэтому его изучение усиливает включенность восточных стран в глобальную экономику и академическую среду.
</a:t>
            </a:r>
            <a:endParaRPr lang="en-US" sz="1127" dirty="0"/>
          </a:p>
        </p:txBody>
      </p:sp>
      <p:sp>
        <p:nvSpPr>
          <p:cNvPr id="11" name="Text 3"/>
          <p:cNvSpPr txBox="1"/>
          <p:nvPr/>
        </p:nvSpPr>
        <p:spPr>
          <a:xfrm>
            <a:off x="510650" y="2358893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стандартов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университеты все чаще используют англоязычные программы, западные учебники и рейтинги, что влияет не только на содержание обучения, но и на представления о качестве образования.
</a:t>
            </a:r>
            <a:endParaRPr lang="en-US" sz="1127" dirty="0"/>
          </a:p>
        </p:txBody>
      </p:sp>
      <p:sp>
        <p:nvSpPr>
          <p:cNvPr id="12" name="Text 4"/>
          <p:cNvSpPr txBox="1"/>
          <p:nvPr/>
        </p:nvSpPr>
        <p:spPr>
          <a:xfrm>
            <a:off x="510650" y="3342975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национальных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растет интерес к сохранению арабского, китайского, корейского, японского, хинди и других языков как основы исторической памяти, культурной преемственности и общественной сплоченности.
</a:t>
            </a:r>
            <a:endParaRPr lang="en-US" sz="11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открытость и рост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рынков чаще всего сопровождается ростом инвестиций, экспорта и городского среднего класса, но культурные изменения идут по собственному темпу.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интеграция помогает развитию, однако сама по себе не уничтожает традиционную идентичность и не ведет автоматически к вестернизации.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презентации; без точных статистических значений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63430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и трансформация досуга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Сериалы и стриминг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сериалы и стриминговые платформы меняют привычки просмотра, задают новые стандарты развлечений и усиливают влияние глобальных медиаплощадок на молодежную аудиторию.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мода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Поп-музыка, спортивные бренды и социальные сети формируют язык престижа и внешнего самовыражения, особенно заметный в подростковой и студенческой среде.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индустрии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усиливаются собственные культурные центры: K-pop, болливудское кино, турецкие сериалы, аниме и китайские платформы конкурируют с западными форматами.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досуг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Онлайн-игры и мобильные сервисы превращают досуг в постоянное взаимодействие с глобальными трендами, но часто через локальный язык, сюжеты и привычки.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заимствование: от образца к адаптации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западный образец проходит путь от внешнего воздействия к локальной гибридной форме.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как ресурс сопротивления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 центре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внешние модели начинают менять привычный уклад, именно религиозные нормы часто задают границы допустимого. Мечеть, храм или монастырь в городской среде напоминают, что модернизация здесь не отменяет духовной памяти, а лишь заставляет ее заново определить свое место.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язык как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иерархия, уважение к старшим и родной язык помогают обществу сохранять внутреннюю связность. Даже рядом с небоскребами и цифровыми сервисами эти элементы поддерживают чувство принадлежности к общей истории и не дают повседневности полностью раствориться в глобальном стандарте.
</a:t>
            </a:r>
            <a:endParaRPr lang="en-US" sz="95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против обезличивания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праздники, традиционная одежда и местная символика становятся видимой формой культурной защиты. Они не только напоминают о прошлом, но и показывают, что современный город может включать старые обряды, рынок, исторический квартал и новые деловые районы в одном пространстве.
</a:t>
            </a:r>
            <a:endParaRPr lang="en-US" sz="9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риски вестернизации для восточных обществ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вестернизация дает быстрые практические выгоды, но одновременно создает культурные и социальные напряжения.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успешна не безусловная открытость, а избирательное заимствование с защитой языка, традиций и социального баланса.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вопрос и социальная модернизация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образованию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школьного и университетского обучения для девушек становится первым признаком перемен. Оно повышает профессиональные шансы, меняет семейные ожидания и постепенно расширяет участие женщин в общественной жизни и экономике.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3175533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Карьера и предпринимательство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восточных странах женщины все заметнее входят в бизнес, сферу услуг, науку и государственное управление. Однако темпы продвижения зависят от законодательства, уровня городской модернизации и отношения общества к роли женщины.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6081075" y="230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реформ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заметных успехах изменения редко идут без споров. Религиозные нормы, семейные традиции и представления о допустимом поведении могут замедлять реформы, поэтому модернизация здесь часто носит постепенный и компромиссный характер.
</a:t>
            </a:r>
            <a:endParaRPr lang="en-US" sz="10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как главный носитель новых норм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ускоряет распространение новых стилей общения и делает глобальные тренды частью ежедневной рутины.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оказывают наибольшее влияние, но другие каналы дополняют их, формируя устойчивую среду культурных изменений.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культурной защиты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национального контента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финансируют кино, музыку, книги и телепроекты на родном языке, чтобы местная культура не уступала иностранным форматам по доступности и престижу. Это укрепляет внутренний рынок и культурную самооценку общества.
</a:t>
            </a:r>
            <a:endParaRPr lang="en-US" sz="1133" dirty="0"/>
          </a:p>
        </p:txBody>
      </p:sp>
      <p:sp>
        <p:nvSpPr>
          <p:cNvPr id="11" name="Text 3"/>
          <p:cNvSpPr txBox="1"/>
          <p:nvPr/>
        </p:nvSpPr>
        <p:spPr>
          <a:xfrm>
            <a:off x="3166171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внешнего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стран вводятся правила для платформ, медиа и отдельных информационных сервисов. Такие меры не отменяют глобальные связи, но позволяют государству контролировать темп и масштабы культурного влияния извне.
</a:t>
            </a:r>
            <a:endParaRPr lang="en-US" sz="1133" dirty="0"/>
          </a:p>
        </p:txBody>
      </p:sp>
      <p:sp>
        <p:nvSpPr>
          <p:cNvPr id="12" name="Text 4"/>
          <p:cNvSpPr txBox="1"/>
          <p:nvPr/>
        </p:nvSpPr>
        <p:spPr>
          <a:xfrm>
            <a:off x="6062340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университет становятся пространством, где формируется представление о национальной истории, языке и ценностях. Через учебные программы государство стремится воспитать поколение, способное принимать новое без утраты собственной идентичности.
</a:t>
            </a:r>
            <a:endParaRPr lang="en-US" sz="10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внешние модели превращаются в собственный путь развития
</a:t>
            </a:r>
            <a:endParaRPr lang="en-US" sz="2035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восточные страны отбирают полезные практики, адаптируют их и связывают с местными ценностями.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культурной гибридности в повседневности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Офис днем — семья вечером
</a:t>
            </a:r>
            <a:pPr algn="ctr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мегаполис легко соединяет строгий деловой костюм, смартфон и видеоконференции с вечерним семейным ужином и уважением к старшим. В одном и том же дне человек может следовать международным рабочим стандартам и при этом сохранять традиционный порядок общения дома.
</a:t>
            </a:r>
            <a:endParaRPr lang="en-US" sz="936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 рядом с рынком
</a:t>
            </a:r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кафе-культура, привычная для молодых горожан, часто существует рядом с рынком, где продаются местные специи, блюда и ремесленные изделия. Такое соседство показывает, что новые формы досуга не вытесняют традицию, а встраиваются в нее и меняют ее ритм.
</a:t>
            </a:r>
            <a:endParaRPr lang="en-US" sz="986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обряды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Смартфоны, доставка еды и онлайн-платежи становятся частью повседневности, но религиозные праздники, свадебные ритуалы и семейные встречи сохраняют собственные правила. В результате современность воспринимается не как разрыв с прошлым, а как его обновленная версия.
</a:t>
            </a:r>
            <a:endParaRPr lang="en-US" sz="9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активном заимствовании восточные страны сохраняют устойчивые культурные коды. Именно они задают пределы изменениям и делают результат модернизации смешанным, а не копирующим.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совпадение с западной моделью практически недостижимо для обществ с собственной религией, памятью и языком.
</a:t>
            </a:r>
            <a:endParaRPr lang="en-US" sz="1856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Востока в глобальном мире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Конкурентоспособность все больше зависит от цифровой инфраструктуры, промышленной модернизации и способности быстро внедрять новые решения. Страны, которые развивают собственные технологические компетенции, меньше зависят от внешних центров силы.
</a:t>
            </a:r>
            <a:endParaRPr lang="en-US" sz="878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школа и университет определяют, насколько общество готово к изменениям. Чем выше уровень подготовки специалистов, тем легче стране превращать мировые тенденции в источник внутреннего роста, а не внешней зависимости.
</a:t>
            </a:r>
            <a:endParaRPr lang="en-US" sz="878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во многом формируется в городах, где сочетаются транспорт, услуги, цифровые платформы и культурное разнообразие. Успех приходит там, где модернизация улучшает жизнь, не разрушая привычные социальные связи.
</a:t>
            </a:r>
            <a:endParaRPr lang="en-US" sz="878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идентичности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миру становится устойчивой только тогда, когда общество понимает ценность собственного языка, традиций и исторической памяти. Тогда внешние влияния не вытесняют местную культуру, а расширяют ее возможности.
</a:t>
            </a:r>
            <a:endParaRPr lang="en-US" sz="8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вестернизация как вызов и ресурс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Вестернизация меняет Восток, но не стирает его своеобразие: общества выбирают полезные заимствования, перерабатывают их под свои условия и создают новые гибридные модели развития.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2026-06-01T06:10:26Z</dcterms:created>
  <dcterms:modified xsi:type="dcterms:W3CDTF">2026-06-01T06:10:26Z</dcterms:modified>
</cp:coreProperties>
</file>