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материя как система: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систем через призму единства структуры и функции, их взаимодействий и адаптации.
</a:t>
            </a:r>
            <a:endParaRPr lang="en-US" sz="3016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системного подхода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концепции систем в биологии связано с кибернетикой XX века. Междисциплинарность усилила понимание комплексности живых организмов и экосистем, что требует интеграции структурных, функциональных и эволюционных данных.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системы и её свойства в биологии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— это совокупность взаимосвязанных элементов, образующих единое целое с определённой функцией и структурой в живой природе.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 систем включают целостность, иерархичность, организационную структурированность и взаимозависимость элементов.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примеров рассматриваются клетка, орган, организм, биогеоценоз и биосфера как уровни биологических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как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постоянно поглощают и преобразуют вещества и энергию, поддерживая свои жизненные процессы. Этот обмен обеспечивает рост и развитие организмов.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и 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способны к воспроизведению и передаче наследственной информации, что обеспечивает постоянство видов и эволюционные изменения.
</a:t>
            </a:r>
            <a:endParaRPr lang="en-US" sz="93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адаптации и саморегуляции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приспосабливаются к изменениям окружающей среды и поддерживают внутреннее равновесие через механизмы саморегуляции и адаптивных реакций.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живых систем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объединяет все химические реакции, обеспечивающие преобразование энергии и веществ в организме, поддерживая его жизнедеятельность.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захватывают и трансформируют энергию из внешних источников, например, солнечного света или органических веществ.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потоки обеспечивают функционирование на всех уровнях, от клеток до экосистем, связывая их взаимозависимость.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 и вещества регулирует непрерывность биологических процессов и поддержание гомеостаза.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обмена веществ и энергии в живых системах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биологических систем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428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единица жизни, в которой происходит интеграция молекулярных процессов и формируется клеточная структура.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75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живого: ДНК, белки и другие макромолекулы формируют фундамент жизни на молекулярном уровне.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4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особей одного вида взаимодействует в популяциях, участвуя в эволюционных процессах.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61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целостное существо образуется из органов и систем, обеспечивая жизненные функции.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847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видов и окружающей среды в экосистемах обеспечивает круговороты веществ и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68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477" y="2057985"/>
            <a:ext cx="445422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Эмерджентные свойства живых систем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Светящиеся свойства некоторых организмов проявляются при совместной работе биохимических компонентов, отсутствующих по отдельности.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как результат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возникает только из сложного взаимодействия нейронов и не сводится к простым функциям отдельных клеток.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взаимодействия между видами и средой создают устойчивость, недоступную отдельным элементам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признаков живых и неживых систем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наличие и отсутствие важнейших признаков у живых и неживых объектов, подчёркивая уникальность живых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признаки одновременно проявляются только в живых 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11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клеточное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превращает солнечную энергию в химическую, обеспечивая пищу и кислород. Клеточное дыхание высвобождает энергию для жизненных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углерод и вода непрерывно циркулируют через экосистемы, поддерживая биологические функции и стабилизируя среду.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 вещества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адаптация проявляется в изменениях генома, формируя признаки, повышающие выживаемость в среде.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реакции, как миграции и спячка у животных, позволяют временно приспосабливаться к неблагоприятным условиям.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меняют структуру листьев и корней для оптимального использования ресурсов, демонстрируя адаптивную гибкость.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живых систем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редукционизма и уникальность живых систем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Редукционистский подход подразумевает изучение жизни через анализ отдельных компонентов, но многие свойства живых систем возникают только на уровне целого, что снижает эффективность такого метода.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 полностью понять биологические процессы, такие как метаболизм или сознание, рассматривая лишь молекулы, поскольку их свойства возникают только во взаимодействии с другими элементами.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учитывает взаимозависимость и взаимодействие множества элементов, что позволяет глубже раскрыть сложность биологических объектов и процессов.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эмерджентных свойств требует выхода за рамки редукционизма, интегрируя знания с разных уровней организации живых 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гомеостаз в биологических системах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обеспечивает поддержание постоянства внутренних условий, несмотря на изменения внешней среды, что критически важно для нормального функционирования организма.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гомеостаза включают поддержание температуры тела млекопитающих и кислотно-щелочного баланса крови, благодаря сложным механизмам обратной связи.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Гомеостатические процессы позволяют системам адаптироваться и выживать, сохраняя оптимальные параметры жизнедеятельности при воздействии внешних факторов.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хранится в молекулах ДНК и РНК, которая определяет структуру и функцию всех компонентов организма.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Внутриклеточная коммуникация осуществляется с помощью сигнальных молекул, регулирующих обмен веществ и ответ на внешние стимулы.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электрические импульсы, обеспечивая быструю координацию действий различных органов и тканей в организме.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сигналы формируют долгосрочные регуляторные механизмы, поддерживая гармоничное функционирование биологических систем.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обработка информации в живых системах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постоянно взаимодействуют с внешней средой, обеспечивая свой рост и функционирование.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11 класс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не являются закрытыми; они активно обмениваются веществами и энергией с окружающей средой для поддержания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динамика численности популяции как пример системной регуляции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замедляется под воздействием ограниченности ресурсов и накопления отходов в сосуде. Это проявление биологических закономерностей регуляции.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поддерживает баланс между размножением и доступностью ресурсов, предотвращая разрушение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биологии,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607" y="177742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ДНК, белки и другие биополимеры, являющиеся основой генетической информации и биохимических процессов.
</a:t>
            </a:r>
            <a:endParaRPr lang="en-US" sz="1194" dirty="0"/>
          </a:p>
        </p:txBody>
      </p:sp>
      <p:sp>
        <p:nvSpPr>
          <p:cNvPr id="8" name="Text 1"/>
          <p:cNvSpPr txBox="1"/>
          <p:nvPr/>
        </p:nvSpPr>
        <p:spPr>
          <a:xfrm>
            <a:off x="1660553" y="366548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структурная и функциональная единица жизни — клетка, обладающая всеми признаками живых систем.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13153" y="165380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тканей и выполняют специализированные функции для обеспечения жизнедеятельности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45713" y="3790234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группы особей одного вида для изучения процессов размножения и эволюции.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61492" y="204164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живая оболочка Земли, включающая экосистемы и взаимодействия между живыми организмами и окружающей средой.
</a:t>
            </a:r>
            <a:endParaRPr lang="en-US" sz="1158" dirty="0"/>
          </a:p>
        </p:txBody>
      </p:sp>
      <p:sp>
        <p:nvSpPr>
          <p:cNvPr id="12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материи: от молекулы до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лесу соревнуются за свет и питательные вещества. Это влияет на структуру популяций и распределение видов, формируя динамику экосистем.
</a:t>
            </a:r>
            <a:endParaRPr lang="en-US" sz="119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микоризы 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микоризы образуют союз с корнями растений, улучшая поглощение воды и минералов, а взамен получают органические вещества, усиливая взаимную пользу.
</a:t>
            </a:r>
            <a:endParaRPr lang="en-US" sz="108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малярийного плазмодия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Плазмодий живёт внутри человека, вызывая малярию. Этот пример демонстрирует сложные взаимоотношения, влияющие на здоровье и численность популяций хозяев.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внутри и между биологическими системами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живых и неживых систем: основные отличия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способны к самовоспроизведению, что обеспечивает передачу генетической информации и продолжение рода, тогда как неживые — нет.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поддерживает жизненные процессы у живых систем, неживые системы не обладают активными метаболическими функциями.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развиваются и эволюционируют, адаптируясь к окружающей среде; неживые структуры не демонстрируют целенаправленной изменчивости и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в современной биологии и его практические 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биосферных процессов позволяет прогнозировать глобальные изменения и оценивать воздействие человека на экологические системы.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использует системные знания для создания организмов с заданными свойствами и решения медицинских и сельскохозяйственных задач.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медицина интегрирует данные разных уровней организации для разработки персонализированных методов лечения и профилактики болезней.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обрабатывает большие массивы биологических данных, поддерживая исследования в геномике, протеомике и экологическом мониторинге.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системного подхода в понимании живой материи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мышление объединяет знания о структуре и функциях живого, способствуя развитию науки и практических областей, таких как биотехнология, медицина и охрана окружающей среды.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2026-05-10T06:51:51Z</dcterms:created>
  <dcterms:modified xsi:type="dcterms:W3CDTF">2026-05-10T06:51:51Z</dcterms:modified>
</cp:coreProperties>
</file>