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водные жители: удивительный мир рядом с нами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мир рек, морей и озёр.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всем живым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человеку. Она помогает жить, двигаться, прятаться и находить пищу. А чистая вода особенно важна для всех водных обитателей, ведь грязь и мусор могут навредить им очень быстро.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водные жители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водоёма свой характер: течение, температура, глубина и количество соли. Поэтому и жители в них разные, словно у каждого дома свой маленький мир.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держатся у поверхности, где больше света и воздуха. Другие выбирают толщу воды или дно, где можно спрятаться и искать пищу.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пресной воде обитают другие виды животных и растений. Они умеют жить у берегов, среди камышей, в корягах и спокойных заводях.
</a:t>
            </a:r>
            <a:endParaRPr lang="en-US" sz="1096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большие водные дома на Земле. Здесь живут морские животные, которым подходит солёная вода, простор для плавания и разные глубины.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— большие дома для животных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моря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океанах живут киты, дельфины и акулы. Они легко преодолевают большие расстояния и чувствуют себя уверенно в огромном водном пространстве.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Осьминоги, хищные рыбы и многие морские животные ловко прячутся среди камней, рифов и водорослей. Это помогает им охотиться и защищаться.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подводный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морской воде можно увидеть морских звёзд, кораллы и множество разноцветных рыб. Такой мир выглядит очень необычно и напоминает сказку под водой.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морских жителей есть плавники, сильный хвост и обтекаемое тело. Такие особенности помогают им быстро двигаться и не тратить лишние силы.
</a:t>
            </a:r>
            <a:endParaRPr lang="en-US" sz="12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водоёмы и их жители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пресной воде живут щуки, караси, окуни, раки, бобры и лягушки. Здесь меньше соли, чем в море, поэтому и жители водоёмов здесь совсем другие.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прячутся в камышах, корягах, норах и у самого берега. Так им легче укрыться от врагов и спокойно дождаться добычи.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но живая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или река могут казаться спокойными, но внутри них кипит жизнь. Кто-то плавает, кто-то копает норы, а кто-то охотится из засады.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пресного водоёма свои обитатели. Одни любят чистую воду, другие — густые заросли, а третьи выбирают илистое дно и тёплые заводи.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317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06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рыбам жить в воде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вместо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жабрами. Через них из воды берётся кислород, поэтому рыба может жить под водой и не всплывать за воздухом.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 тонкий слой слизи помогают рыбе двигаться легко и быстро. Вода меньше сопротивляется такому телу, словно сама подталкивает его вперёд.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Плавники-рули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рыбе поворачивать, тормозить и удерживать равновесие. Они работают как маленькие вёсла и как удобные рули одновременно.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 есть особый пузырь, который помогает держаться на нужной глубине. Благодаря ему рыба не тонет и не всплывает слишком быстро.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тела, чешуя и осторожные движения делают рыбу ловкой и выносливой. Так ей проще спасаться от опасности и искать корм.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мирные соседи в воде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воде будет слишком много одних животных и слишком мало других, нарушится равновесие. Поэтому важно, чтобы в водоёме хватало еды всем.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водоёме могут жить и хищники, и спокойные соседи. Каждый из них занимает своё место и добывает пищу по-своему.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Карась, лещ и многие моллюски не охотятся на крупную добычу. Они питаются растениями, мелкими организмами или остатками пищи, которые находят в водоёме.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Щука, акула и барракуда умеют быстро нападать на добычу. Их острые зубы и быстрая реакция помогают ловить других рыб в воде.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— огромный морской житель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живут в море, но дышат воздухом, как и мы. Им приходится подниматься к поверхности, чтобы вдохнуть, а потом снова нырять в глубину. Несмотря на размер, они двигаются удивительно плавно и спокойно.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— мастер пряток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умеет быстро менять поведение и очень ловко скрываться среди камней. Его мягкое тело помогает протискиваться в узкие щели, а щупальца словно делают сразу много дел.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Рак, краб и креветка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чаще двигаются по дну или среди камней. Их можно встретить в прудах, реках и морях, где они ищут пищу и прячутся от врагов.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ещё живёт в воде
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жизни в воде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помогают водным животным двигаться, дышать, прятаться и находить пищу.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поверхности воды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первыми заметны утки и насекомые. Здесь легко дышать воздухом и греться на солнце, если погода тёплая и тихая.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кипит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рыб держатся ближе к свету и ищут укрытия среди растений. Водомерки скользят по воде, словно по стеклянной дорожке.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поверхности появляются ряска, листья кувшинок и пузырьки воздуха. Вода выглядит особенно оживлённой и похожей на маленькую сцену.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 дне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часто селятся раки, моллюски и черви. Здесь мало света, поэтому многие из них ведут спокойную и осторожную жизнь, прячутся между камнями и песком.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 укрытии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 и сомы умеют находить убежище в корягах, норах и зарослях. Дно помогает им скрываться от врагов и переживать трудные времена.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еды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можно отыскать остатки растений, мелких животных и упавшие частицы пищи. Поэтому многие обитатели проводят там много времени, терпеливо исследуя каждый уголок.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водные животные используют дно как безопасный дом на ночь или на зиму. Там тише, слабее течение и проще сохранить силы до нового дня.
</a:t>
            </a:r>
            <a:endParaRPr lang="en-US" sz="12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 водоёма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Камышовый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камыш стоит плотной стеной и закрывает воду от палящего солнца. В его стеблях прячутся мальки, а мелкие насекомые находят спокойное место для жизни.
</a:t>
            </a:r>
            <a:endParaRPr lang="en-US" sz="1126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как островки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кувшинок лежат на воде, словно зелёные тарелочки. Под ними малыши-рыбки скрываются от хищников, а на поверхности отдыхают жуки и стрекозы.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 и водоросли растут прямо в толще воды, делая её похожей на подводный лес. Они дают кислород, укрытие и тихие тропинки для маленьких обитателей.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 в воде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начало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другие растения сами создают себе пищу с помощью света. Их нежные части становятся первым кормом для самых маленьких жителей водоёма.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едоки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Рачки, улитки и мальки поедают растения и микроскопические организмы. Так они получают энергию для роста, движения и защиты от опасностей.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Небольших рыбок и водных животных ловят щуки, окуни и другие хищники. Каждый охотник зависит от того, хватит ли в воде мелкой добычи.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всего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участник цепочки, меняется жизнь остальных. Поэтому в водоёме важно равновесие: всем нужны пища, укрытие и чистая вода.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068" y="3238872"/>
            <a:ext cx="29896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защищаются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почти не заметна на дне, потому что её цвет похож на песок и ил. Такая маскировка помогает ей не попасться хищнику слишком быстро.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иголки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ёж не спешит убегать, зато защищается иголками. Они делают его не самым удобным обедом, и хищники стараются держаться подальше.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и броня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раков и многих моллюсков есть твёрдая защита. Панцирь и раковина работают как крепкий домик, который труднее повредить врагу.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под камнями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Рак, прячась под камнями и корягами, становится почти невидимым. Иногда лучший способ защиты — тихо замереть и не привлекать лишнего внимания.
</a:t>
            </a:r>
            <a:endParaRPr lang="en-US" sz="9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и теплее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пруд или озеро сковывает лёд, рыбы уходят ниже, где вода остаётся чуть теплее. Там они двигаются медленнее и экономят силы, словно устроились на длинный зимний отдых.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в иле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некоторые другие животные прячутся в ил, где им легче пережить холод. Они почти не двигаются и ждут весны, когда лёд снова растает и всё оживёт.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зима подо льдом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водных жителей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упаковки и другой мусор мешают животным двигаться и находить пищу. Иногда они запутываются в отходах или принимают их за еду.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бытовая химия портят воду и делают её опасной для дыхания. Даже маленькое пятно может навредить рыбам, малькам и растениям.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водоём попадают грязные стоки, вода теряет чистоту и прозрачность. Животным становится труднее жить, расти и выводить потомство.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сети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шум пугает обитателей, а сети могут задерживать их в ловушке. Из-за этого животные тратят силы и чаще оказываются в беде.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 ломают или застраивают без осторожности, исчезают укрытия и места для гнёзд. Тогда многим водным жителям становится негде прятаться и отдыхать.
</a:t>
            </a:r>
            <a:endParaRPr lang="en-US" sz="10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86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3158" y="2295390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воде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отходы в реку, озеро или на берег, вода дольше остаётся чистой. Даже один забытый пакет может навредить животным.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вовремя вода дома помогает беречь природные запасы. Чем меньше мы тратим её зря, тем больше остаётся для рек, озёр и людей.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Субботники и уборка берегов помогают быстро вернуть водоёму аккуратный вид. Чистое место безопаснее для птиц, рыб и маленьких насекомых.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камыши, рвать кувшинки и вытаскивать водоросли без причины. Растения дают укрытие, тень и кислород многим водным жителям.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себя бережно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водоёма важно не шуметь, не тревожить животных и не оставлять следов отдыха. Тогда природа спокойно живёт, а мы становимся её добрыми гостями.
</a:t>
            </a:r>
            <a:endParaRPr lang="en-US" sz="10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водных жителях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почти целиком вода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выглядит прозрачной и лёгкой, потому что большая часть её тела состоит из воды. Она медленно дрейфует в море, словно живой морской фонарик, который не спешит никуда бежать.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осьминога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осьминога три сердца, и это помогает ему жить в морской глубине. Он умеет удивлять не только этим: его тело очень гибкое, а движения — почти волшебные.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спит наполовину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не могут спать полностью, как люди. Одно полушарие их мозга отдыхает, а другое остаётся внимательным, чтобы животное могло дышать и не терять связь с водой.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большую часть Земли и даёт дом рыбам, растениям и другим обитателям. Чем чище водоёмы, тем безопаснее их жизнь и наша тоже.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водой, и именно поэтому водные жители так важны для нашей планеты.
</a:t>
            </a:r>
            <a:endParaRPr lang="en-US" sz="1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объединяет всех жителей водоёмов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мир полон разных жителей, но каждому из них нужны чистая вода, спокойствие и дом. Если беречь реки, озёра и моря, природа отблагодарит нас жизнью и красотой.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2026-05-25T22:39:54Z</dcterms:created>
  <dcterms:modified xsi:type="dcterms:W3CDTF">2026-05-25T22:39:54Z</dcterms:modified>
</cp:coreProperties>
</file>