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местоимения в русском языке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задать точный вопрос и быстро получить нужный ответ?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вопросительные местоимения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точно спрашивать, понимать задания и строить понятные диалоги на уроках, в пересказах и письменных ответах.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 что: вопросы о человеке и предмете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кто? употребляется, когда нужно спросить о человеке или другом живом существе: кто пришёл, кто отвечает, кто помогает.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что? выбирают, если вопрос касается предмета, явления или события: что лежит на столе, что произошло, что изменилось.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не различаются по роду и числу, но изменяются по падежам: кого, кому, кем, о ком; чего, чему, чем, о чём.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Какой, который, чей: вопросы о признаке и принадлежности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какой? помогает узнать признак, качество или свойство предмета: какой урок, какая книга, какие задания.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который? нужно, когда выбирают один предмет из нескольких или называют его порядок: который дом, который ученик.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чей? спрашивает о принадлежности: чей рюкзак, чья тетрадь, чьё окно, чьи книги; все эти слова изменяются по родам, числам и падежам.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сколько? употребляется, когда нужно узнать число людей или предметов. Оно не имеет рода и числа, но изменяется по падежам: скольких, скольким, сколькими, о скольких.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 это слово обычно связано с существительными во множественном числе: сколько книг, сколько учеников, сколько дней, сколько задач.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Сколько: вопрос о количестве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вопросительных местоимений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смысл вопроса, тем легче выбрать нужную группу слова.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группы служат одной цели — уточнить информацию, но отвечают за разные смысловые области.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Содержательная классификация вопросительных местоимений по значению, по школьной грамматической теме
</a:t>
            </a:r>
            <a:endParaRPr lang="en-US" sz="7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4812" y="1377928"/>
            <a:ext cx="195825" cy="223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1138" y="1377928"/>
            <a:ext cx="195825" cy="223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26017"/>
            <a:ext cx="209400" cy="16752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вопросительных местоимений по падежам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69925" y="1377936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кто? меняет форму по падежам: кого, кому, кем, о ком. Это помогает задать вопрос о человеке в нужной грамматической форме.
</a:t>
            </a:r>
            <a:endParaRPr lang="en-US" sz="1045" dirty="0"/>
          </a:p>
        </p:txBody>
      </p:sp>
      <p:sp>
        <p:nvSpPr>
          <p:cNvPr id="11" name="Text 3"/>
          <p:cNvSpPr txBox="1"/>
          <p:nvPr/>
        </p:nvSpPr>
        <p:spPr>
          <a:xfrm>
            <a:off x="4366256" y="1377936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и чей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какой? и чей? тоже изменяются: какого, какому, каким, о каком; чьего, чьему, чьим, о чьём. Форма зависит от вопроса и ответа.
</a:t>
            </a:r>
            <a:endParaRPr lang="en-US" sz="1045" dirty="0"/>
          </a:p>
        </p:txBody>
      </p:sp>
      <p:sp>
        <p:nvSpPr>
          <p:cNvPr id="12" name="Text 4"/>
          <p:cNvSpPr txBox="1"/>
          <p:nvPr/>
        </p:nvSpPr>
        <p:spPr>
          <a:xfrm>
            <a:off x="869937" y="3197884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ответом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Падежная форма вопросительного местоимения должна совпадать со смыслом ответа. Тогда вопрос звучит грамотно и легко связывается с нужной информацией.
</a:t>
            </a:r>
            <a:endParaRPr lang="en-US" sz="104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нужное вопросительное местоимение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выбора по значению вопроса и форме слова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и относительные местоимения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стоит в конце или в начале вопроса и прямо запрашивает информацию: Кто пришёл? Что случилось?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300355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 предложении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 же слово может соединять части сложного предложения: Я знаю, кто пришёл. Здесь оно уже не спрашивает, а связывает мысль.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57371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 контексту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правильно понять слово, важно смотреть на интонацию, строение предложения и знак препинания в конце.
</a:t>
            </a:r>
            <a:endParaRPr lang="en-US" sz="10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004434"/>
            <a:ext cx="4794300" cy="13043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вопросительных местоимений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быстро увидеть, какое слово отвечает за нужный тип вопроса.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местоимения зависит от того, что именно нужно узнать: лицо, признак или количество.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грамматическая классификация вопросительных местоимений
</a:t>
            </a:r>
            <a:endParaRPr lang="en-US" sz="7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написание частых форм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сочетаниях с предлогами и частицами пишутся раздельно: о чём, ни у кого, ни с кем, кое у кого. Такие формы нужно запоминать и не смешивать их на письме.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какой, чей и сколько ударение обычно падает на первый слог, поэтому важно не подменять звучание написанием. Проверяйте форму по вопросу и по смыслу предложения.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безударных окончаниях ориентируйтесь на падеж: какого, какому, каким, о каком; чьего, чьему, чьим, о чьём. Падеж помогает выбрать правильную букву и не ошибиться.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внимательно пишется слово о чём: буква ё обязательна. Если забыть её, форма станет неверной, а вопрос потеряет точность и будет выглядеть неграмотно.
</a:t>
            </a:r>
            <a:endParaRPr lang="en-US" sz="9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300646"/>
            <a:ext cx="3099600" cy="28423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5550" y="2300810"/>
            <a:ext cx="3187500" cy="2841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говорить в классе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у доски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задаёт вопрос, и ученик отвечает коротко и точно: кто, что, какой, сколько. Такие слова помогают не тратить лишние фразы и сразу перейти к главному. В классе они звучат почти на каждом шаге урока.
</a:t>
            </a:r>
            <a:endParaRPr lang="en-US" sz="1057" dirty="0"/>
          </a:p>
        </p:txBody>
      </p:sp>
      <p:sp>
        <p:nvSpPr>
          <p:cNvPr id="8" name="Text 2"/>
          <p:cNvSpPr txBox="1"/>
          <p:nvPr/>
        </p:nvSpPr>
        <p:spPr>
          <a:xfrm>
            <a:off x="3879208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между одноклассниками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или в парной работе дети спрашивают друг друга о задании, учебнике и ответе. На карточках могут быть вопросы о месте, времени и причине, а в диалоге — простые слова кто и что, которые делают речь понятной.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вопросительные слова чаще встречаются в речи школьника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такие слова появляются в ответах у доски, в упражнениях и в устных заданиях по тексту.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слова, связанные с базовыми ответами на уроке; вопросы о причине и времени встречаются реже.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иллюстративная диаграмма по типичным школьным репликам; без статистического измерения.
</a:t>
            </a:r>
            <a:endParaRPr lang="en-US" sz="7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употреблении вопросительных местоимений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вместо кто по ошибке пишут что, хотя вопрос относится к человеку или живому существу. Чтобы избежать путаницы, сначала определите, о ком идёт речь.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частая ошибка — задавать вопрос о признаке словом что. Если нужно узнать качество или свойство предмета, правильнее выбрать какой и его форму.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путают падежные формы: кого, кому, кем, о ком; чего, чему, чем, о чём. Проверка по смыслу предложения помогает выбрать нужное окончание.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становятся реже, если сначала определить значение вопроса, затем подобрать местоимение и только после этого проверить его форму. Такой порядок особенно полезен на письме.
</a:t>
            </a:r>
            <a:endParaRPr lang="en-US" sz="9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9704" y="919100"/>
            <a:ext cx="4984791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и короткий ответ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вопросительное местоимение помогает быстро получить точный и связный ответ.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вопроса подсказывает тип ответа: человек, событие, признак, принадлежность или количество.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«Вопросительные местоимения».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местоимения в устной и письменной речи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устной речи они помогают быстро уточнить нужную информацию и сделать вопрос понятным собеседнику. Это особенно важно в ответах у доски и в разговоре с учителем.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31305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письменной речи такие слова встречаются в анкетах, упражнениях, диалогах и пересказах. Они делают текст короче, точнее и помогают избежать лишних повторов.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63561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чтении и создании текста вопросительные местоимения показывают, чего не хватает для полного ответа. Поэтому они полезны не только на уроках, но и в обычном общении.
</a:t>
            </a:r>
            <a:endParaRPr lang="en-US" sz="9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вопросительного местоимения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выбрать слово и его форму по смыслу вопроса.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вопросительных местоимений с другими словами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какой обычно согласуется с существительным, поэтому меняется вместе с ним: какой день, какая книга, какие уроки. Это помогает строить грамматически точный вопрос.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сколько чаще всего связано с существительным во множественном числе: сколько тетрадей, сколько учеников, сколько минут. Такая связь показывает, что спрашивают именно о количестве.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выборе формы полезно смотреть на соседние слова в предложении. Тогда вопрос звучит естественно и сразу подсказывает, какой ответ ожидается по смыслу.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 и при работе с текстом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повседневной речи и при пересказе текста такие слова делают высказывание ясным. Они помогают не повторять длинные фразы и точно передавать нужную информацию.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и в заданиях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быстро и точно формулировать вопрос на уроке. С их помощью легче понять задание, попросить пояснение и дать короткий ответ без лишних слов.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вопросительные местоимения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1085000"/>
            <a:ext cx="39945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 вопросительных местоимениях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2690125"/>
            <a:ext cx="3575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местоимения помогают спросить о человеке, предмете, признаке, принадлежности и количестве. Если сначала определить, что именно нужно узнать, выбрать нужное слово и его форму будет гораздо проще.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2026-05-22T16:08:31Z</dcterms:created>
  <dcterms:modified xsi:type="dcterms:W3CDTF">2026-05-22T16:08:31Z</dcterms:modified>
</cp:coreProperties>
</file>