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English: английский язык для общения на уроке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говорить на уроке быстро, вежливо и 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English и Classroom English: зачем они нужны в 8 классе
</a:t>
            </a:r>
            <a:endParaRPr lang="en-US" sz="2004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English помогает общаться в обычной жизни, а Classroom English — на уроке. В 8 классе ученики чаще работают в парах, задают вопросы и отвечают перед классом, поэтому готовые фразы особенно полезны: они ускоряют речь и делают её увереннее.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начала урока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45806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everyone и Good morning сразу задают рабочий настрой. Такие короткие реплики помогают перейти на английский без паузы и делают начало урока привычным и организованным.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076042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самочувствии
</a:t>
            </a:r>
            <a:pPr algn="l" indent="0" marL="0">
              <a:lnSpc>
                <a:spcPct val="115000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 today? — удобная фраза для короткого общения в начале урока. На неё можно ответить просто и естественно: I’m fine, thank you.
</a:t>
            </a:r>
            <a:endParaRPr lang="en-US" sz="1074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2799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everybody here? помогает быстро узнать, все ли ученики готовы к работе. В ответ часто звучит короткая фраза Yes, everybody is here, которая экономит время.
</a:t>
            </a:r>
            <a:endParaRPr lang="en-US" sz="1074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3522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are ready и Let’s start the lesson показывают, что класс настроен на урок. Такие выражения помогают без лишних слов перейти к заданию и теме.
</a:t>
            </a:r>
            <a:endParaRPr lang="en-US" sz="1074" dirty="0"/>
          </a:p>
        </p:txBody>
      </p:sp>
      <p:sp>
        <p:nvSpPr>
          <p:cNvPr id="14" name="Text 6"/>
          <p:cNvSpPr txBox="1"/>
          <p:nvPr/>
        </p:nvSpPr>
        <p:spPr>
          <a:xfrm>
            <a:off x="867050" y="4245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урока полезно сразу использовать простые ответы: I’m fine, thank you; Yes, everybody is here; We are ready. Они поддерживают разговор на английском языке.
</a:t>
            </a:r>
            <a:endParaRPr lang="en-US" sz="10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попросить разрешение в классе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106625" y="157070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Войти в класс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come in? — вежливая фраза, которую ученик использует, если опоздал или пришёл к двери во время урока. Она звучит спокойно и уважительно.
</a:t>
            </a:r>
            <a:endParaRPr lang="en-US" sz="875" dirty="0"/>
          </a:p>
        </p:txBody>
      </p:sp>
      <p:sp>
        <p:nvSpPr>
          <p:cNvPr id="12" name="Text 3"/>
          <p:cNvSpPr txBox="1"/>
          <p:nvPr/>
        </p:nvSpPr>
        <p:spPr>
          <a:xfrm>
            <a:off x="5106625" y="2176352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Открыть окно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open the window? подходит для реальной школьной ситуации, когда в классе душно или нужен свежий воздух. Это короткая и понятная просьба.
</a:t>
            </a:r>
            <a:endParaRPr lang="en-US" sz="875" dirty="0"/>
          </a:p>
        </p:txBody>
      </p:sp>
      <p:sp>
        <p:nvSpPr>
          <p:cNvPr id="13" name="Text 4"/>
          <p:cNvSpPr txBox="1"/>
          <p:nvPr/>
        </p:nvSpPr>
        <p:spPr>
          <a:xfrm>
            <a:off x="5106625" y="278201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Выйти на минуту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go to the toilet? — стандартная школьная фраза, которая помогает обратиться к учителю без неловкости. Важно говорить её коротко и вежливо.
</a:t>
            </a:r>
            <a:endParaRPr lang="en-US" sz="875" dirty="0"/>
          </a:p>
        </p:txBody>
      </p:sp>
      <p:sp>
        <p:nvSpPr>
          <p:cNvPr id="14" name="Text 5"/>
          <p:cNvSpPr txBox="1"/>
          <p:nvPr/>
        </p:nvSpPr>
        <p:spPr>
          <a:xfrm>
            <a:off x="5106625" y="3387663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ручку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borrow a pen? пригодится, если ученик забыл канцелярские принадлежности. Такая просьба звучит естественно и помогает быстро решить маленькую проблему на уроке.
</a:t>
            </a:r>
            <a:endParaRPr lang="en-US" sz="875" dirty="0"/>
          </a:p>
        </p:txBody>
      </p:sp>
      <p:sp>
        <p:nvSpPr>
          <p:cNvPr id="15" name="Text 6"/>
          <p:cNvSpPr txBox="1"/>
          <p:nvPr/>
        </p:nvSpPr>
        <p:spPr>
          <a:xfrm>
            <a:off x="5106625" y="3993328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Извиниться за опоздание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Sorry, I’m late. — простая фраза, которая показывает уважение к учителю и классу. После неё обычно достаточно спокойно занять своё место и начать работать.
</a:t>
            </a:r>
            <a:endParaRPr lang="en-US" sz="8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обычно проходит урок на английском языке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Classroom English помогает на каждом этапе урока.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уточнить задание или попросить повторить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615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понял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understand помогает сразу сообщить, что инструкция или ответ учителя оказался слишком сложным. Это честная и полезная фраза, которая экономит время и снимает напряжение.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23135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Повторить ещё раз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repeat, please? и Can you say that again? нужны, если ученик не расслышал слова или фразу целиком. Вежливый вопрос помогает не терять ход урока.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020200" y="148440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does this word mean? удобно использовать при чтении и изучении новой лексики. Так ученик быстро получает значение слова и может продолжить выполнение задания.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80905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do you spell it? особенно полезно в письменных заданиях, где важна точность. Эта фраза помогает избежать ошибок в орфографии и записать слово правильно.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59790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говорить медленнее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speak more slowly? полезна, когда речь учителя или одноклассника звучит слишком быстро. Она помогает лучше понять аудирование и не пропустить важные детали.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на уроке используются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Classroom English нужен не только в начале и в конце урока, но и во время объяснения, чтения и обсуждения заданий.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просьбы о повторе и уточнении: именно они помогают не теряться при новой теме и быстрее включаться в работу.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оценка по типичным ситуациям урока английского языка в 8 классе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829" y="1291650"/>
            <a:ext cx="451200" cy="360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79" y="1963455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5829" y="2713725"/>
            <a:ext cx="451200" cy="360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729" y="3385530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62729" y="4096568"/>
            <a:ext cx="437400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работы в парах и группах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work in pairs и Let’s work in groups помогают быстро распределить формат задания. Эти фразы сразу показывают, что нужно взаимодействовать, а не выполнять упражнение поодиночке.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turn и Your turn удобно использовать, когда ученики говорят по очереди. Такие короткие реплики делают диалог организованным и помогают никого не перебивать.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партнёра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you think? помогает вовлечь одноклассника в обсуждение и получить его мнение. Это простая фраза для мини-диалога, проекта или совместного решения задачи.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agree используется, когда ученик поддерживает ответ партнёра или общую идею группы. Такая короткая реакция делает разговор естественным и показывает внимание к собеседнику.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check our answers помогает спокойно перейти от обсуждения к сверке результата. Фраза подходит для парной работы, когда важно сравнить ответы и исправить неточности.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выразить несогласие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0150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без спора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not sure помогает показать, что ученик не уверен в ответе, но не спорит резко. Такая форма звучит мягко и оставляет место для дальнейшего обсуждения.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16516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 differently и I disagree because… позволяют выразить несогласие спокойно и по делу. После них удобно кратко объяснить свою точку зрения без резкости.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812878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возражение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Maybe, but… помогает не обрывать собеседника и сохранить дружелюбный тон. Эта фраза особенно полезна в парной работе, где важно уважать мнение друг друга.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09246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explain your idea? помогает лучше понять чужую мысль, прежде чем соглашаться или спорить. Это показывает интерес к ответу партнёра и поддерживает диалог.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005603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That’s a good point, but… удобно использовать, когда нужно признать сильную часть ответа и всё же предложить другой вариант. Так разговор остаётся спокойным и уважительным.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учителя и ученика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учебный эпизод связан с короткой фразой учителя и ответом ученика.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пары фраз помогают быстро реагировать в знакомых ситуациях и делают общение на уроке более естественным.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речевые модели Classroom English для урока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ответов у доски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45806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сразу показать готовность, ученик может начать коротко и уверенно: Here is my answer или The answer is… Такие фразы помогают не терять время и задают чёткий тон устному ответу перед классом.
</a:t>
            </a:r>
            <a:endParaRPr lang="en-US" sz="880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076042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требует личной позиции, удобно сказать I think it is… Это показывает, что ученик не просто называет вариант, а умеет объяснять свой выбор и говорить спокойно, без лишних пауз.
</a:t>
            </a:r>
            <a:endParaRPr lang="en-US" sz="954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2799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First, second, third помогают строить ответ по порядку. Они особенно полезны при пересказе текста, объяснении правила или описании последовательности действий, когда важно говорить ясно и последовательно.
</a:t>
            </a:r>
            <a:endParaRPr lang="en-US" sz="824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3522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 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ответа удобно использовать In conclusion… и That’s all. Такие сигналы помогают закончить выступление аккуратно, не обрывая мысль, и показывают, что ответ полностью завершён.
</a:t>
            </a:r>
            <a:endParaRPr lang="en-US" sz="925" dirty="0"/>
          </a:p>
        </p:txBody>
      </p:sp>
      <p:sp>
        <p:nvSpPr>
          <p:cNvPr id="14" name="Text 6"/>
          <p:cNvSpPr txBox="1"/>
          <p:nvPr/>
        </p:nvSpPr>
        <p:spPr>
          <a:xfrm>
            <a:off x="867050" y="4245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8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особенно полезны в восьмом классе, когда ученики отвечают у доски по грамматике, пересказывают текст или объясняют правило. Короткие речевые формулы делают ответ увереннее и понятнее для слушателей.
</a:t>
            </a:r>
            <a:endParaRPr lang="en-US" sz="8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реагировать на ошибки и исправления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73316" y="1643723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Try again и One more time помогают ученику не растеряться после замечания. Они звучат спокойно и дают возможность повторить ответ без напряжения, сохраняя рабочую атмосферу на уроке.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573316" y="2227049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указание на 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подсказать неточность, подойдут выражения Almost right, Check the ending и You made a small mistake. Они не обесценивают ответ, а показывают, что ошибка локальная и её легко исправить.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573316" y="2810382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старания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effort, Good idea и Nice try помогают поддержать ученика даже тогда, когда ответ ещё не точный. Такая реакция особенно важна в 8 классе, где подросткам важно чувствовать уверенность.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573316" y="3393698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без 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просит повторить ответ, фраза Try again звучит как приглашение улучшить результат. Это учит воспринимать исправление как обычную часть обучения, а не как повод для смущения.
</a:t>
            </a:r>
            <a:endParaRPr lang="en-US" sz="1055" dirty="0"/>
          </a:p>
        </p:txBody>
      </p:sp>
      <p:sp>
        <p:nvSpPr>
          <p:cNvPr id="14" name="Text 6"/>
          <p:cNvSpPr txBox="1"/>
          <p:nvPr/>
        </p:nvSpPr>
        <p:spPr>
          <a:xfrm>
            <a:off x="573316" y="3977021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замечания полезно сразу проверить форму слова, окончание или порядок слов. Так ученик не только исправляет конкретную ошибку, но и учится внимательнее слушать и говорить по-английски.
</a:t>
            </a:r>
            <a:endParaRPr lang="en-US" sz="10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фраз нужны ученикам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точные измерения, а типичную востребованность фраз в обычном уроке английского.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фразы для повтора и помощи; они снимают трудности понимания. Работа в паре идёт следом, потому что часто встречается в заданиях 8 класса.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типичным учебным ситуациям на уроке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Невербальное общение на уроке английского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 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смотрит на собеседника и слегка кивает, он показывает, что слушает и понимает. Такой невербальный сигнал помогает не перебивать и поддерживает спокойный ритм разговора на уроке, особенно во время обсуждения ответа.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Жест, который открывает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Поднятая рука помогает попросить очередь без лишних слов, а спокойная поза показывает готовность отвечать. В школьной ситуации это особенно важно, потому что учитель сразу видит, кто хочет задать вопрос или дать ответ.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Тон, который поддерживает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 и уважительная интонация делают даже короткую реплику вежливой и понятной. Если ученик говорит ровно, не торопится и не перебивает, его английская фраза звучит увереннее и вызывает больше доверия.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попросить помощь на уроке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действий, когда ученик сталкивается с трудностью и формулирует короткую просьбу на английском.
</a:t>
            </a:r>
            <a:endParaRPr lang="en-US" sz="9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завершения урока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615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That’s all for today помогает ясно обозначить завершение работы. Она снимает неопределённость и показывает, что основные задания уже выполнены, а урок подходит к логическому концу.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23135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и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удобно услышать Open your diaries и Write down your homework. Эти выражения помогают быстро записать задание и не пропустить важные детали, особенно если в 8 классе есть несколько предметов подряд.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020200" y="148440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сроков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Don’t forget the next lesson напоминает о следующей встрече и возможной сдаче работы. Она полезна, когда нужно сразу уточнить дату, чтобы избежать путаницы дома и в школе.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80905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прощание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 you next lesson и Goodbye создают дружелюбный финал. Такие короткие реплики делают завершение урока спокойным, а также закрепляют привычку заканчивать общение вежливо и уверенно.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59790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рутина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восьмиклассников эти фразы особенно важны, потому что они быстро переводят внимание от задания к записи домашней работы. Постоянное повторение помогает завершать урок без суеты и недоразумений.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Classroom English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слова часто входят в самые нужные фразы урока и помогают говорить коротко, понятно и вежливо.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словарь позволяет понимать инструкции и строить готовые фразы. Повторяемые слова быстро переходят в активную речь ученика.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Classroom English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1131" y="1266498"/>
            <a:ext cx="1405125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94921" y="1266498"/>
            <a:ext cx="1264613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Classroom English полезен ученику 8 класса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легко запоминаются через повторение в реальных ситуациях. Чем чаще ученик слышит и произносит их на уроке, тем быстрее они переходят в активную речь.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страх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выражения помогают начать реплику без долгого поиска слов. Это особенно важно для подростков, которым проще опираться на знакомые речевые модели, чем импровизировать.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Улучшает понимание на слух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типичные команды и вопросы учителя, он быстрее понимает инструкции. Это сокращает паузы и помогает сразу переходить к выполнению задания без лишних уточнений.
</a:t>
            </a:r>
            <a:endParaRPr lang="en-US" sz="1053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 активный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English даёт слова и выражения, которые ученик реально использует на уроке. Такой словарь не остаётся в тетради: он нужен для ответа, просьбы, уточнения и завершения работы.
</a:t>
            </a:r>
            <a:endParaRPr lang="en-US" sz="10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регулярной практике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условную динамику после регулярного использования Classroom English на уроках.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заметен по всем показателям, но быстрее всего улучшается реакция на команду. Это значит, что привычные фразы начинают работать автоматически.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динамики при регулярной практике Classroom English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Social English. Classroom English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English делает английский рабочим языком урока: с ним легче понимать учителя, отвечать, уточнять задания и взаимодействовать с одноклассниками. Регулярная практика превращает отдельные фразы в уверенное школьное общение.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2026-05-31T09:48:10Z</dcterms:created>
  <dcterms:modified xsi:type="dcterms:W3CDTF">2026-05-31T09:48:10Z</dcterms:modified>
</cp:coreProperties>
</file>