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483200" y="887748"/>
            <a:ext cx="6177600" cy="30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представление о размножении организмов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4892325" y="25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696200" y="4141213"/>
            <a:ext cx="57516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размножения необходим для сохранения жизни и постоянства видов на планете.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как ключевая биологическая функция
</a:t>
            </a:r>
            <a:endParaRPr lang="en-US" sz="2439" dirty="0"/>
          </a:p>
        </p:txBody>
      </p:sp>
      <p:sp>
        <p:nvSpPr>
          <p:cNvPr id="5" name="Text 1"/>
          <p:cNvSpPr txBox="1"/>
          <p:nvPr/>
        </p:nvSpPr>
        <p:spPr>
          <a:xfrm>
            <a:off x="4829175" y="1241650"/>
            <a:ext cx="3778800" cy="33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— основа продолжения жизни, сохранившаяся на всех этапах эволюции. Все живые организмы связаны способностью передавать гены потомкам, что обеспечило разнообразие и адаптацию видов.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бесполого размножения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576575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Бесполое размножение происходит без участия гамет, при этом потомки являются генетически идентичными клонами родителя, что особенно характерно для одноклеточных и простейших организмов.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3420900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Данный способ размножения широко распространён среди бактерий, некоторых растений и беспозвоночных животных, обеспечивая быстрое увеличение популяции без необходимости партнёра.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6265225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Особенностью является прямое деление или образование новых организмов из частей тела, что сохраняет стабильность генетического материала в популяции.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особенности бесполого размножения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291675" y="1098175"/>
            <a:ext cx="34242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необходимости в партнёре позволяет быстро наращивать численность организмов даже в условиях ограниченного пространства или ресурсов.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291675" y="3047976"/>
            <a:ext cx="34242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Ограниченность генетической вариативности снижает адаптивный потенциал, однако стабилизирует характеристики, необходимые для существования в неизменной среде.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Организмы, размножающиеся бесполым способом: конкретные примеры
</a:t>
            </a:r>
            <a:endParaRPr lang="en-US" sz="1782" dirty="0"/>
          </a:p>
        </p:txBody>
      </p:sp>
      <p:sp>
        <p:nvSpPr>
          <p:cNvPr id="4" name="Text 1"/>
          <p:cNvSpPr txBox="1"/>
          <p:nvPr/>
        </p:nvSpPr>
        <p:spPr>
          <a:xfrm>
            <a:off x="4829375" y="11264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Растения, такие как картофель и земляника, используют вегетативное размножение через клубни и усики, что позволяет сохранять сортовые признаки.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829375" y="30758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Планария и морская звезда способны к фрагментации — регенерации нового организма из части тела, что служит способом размножения и восстановления.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576575" y="11264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Амёбы и бактерии делятся путём бинарного деления, создавая двух одинаковых дочерних клеток, что обеспечивает быстрый рост популяции.
</a:t>
            </a:r>
            <a:endParaRPr lang="en-US" sz="1400" dirty="0"/>
          </a:p>
        </p:txBody>
      </p:sp>
      <p:sp>
        <p:nvSpPr>
          <p:cNvPr id="8" name="Text 5"/>
          <p:cNvSpPr txBox="1"/>
          <p:nvPr/>
        </p:nvSpPr>
        <p:spPr>
          <a:xfrm>
            <a:off x="576575" y="30758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Дрожжи и гидра размножаются путём почкования, при котором на теле родителя формируются новые особи, отделяющиеся или остающиеся взаимосвязанными.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050" y="1105262"/>
            <a:ext cx="4208700" cy="18495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08275" y="1105262"/>
            <a:ext cx="4208700" cy="18495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10" name="Text 1"/>
          <p:cNvSpPr txBox="1"/>
          <p:nvPr/>
        </p:nvSpPr>
        <p:spPr>
          <a:xfrm>
            <a:off x="467850" y="3051375"/>
            <a:ext cx="3942900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Бинарное деление у бактерий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увеличивают объём клетки, удваивают ДНК и разделяются на две идентичные дочерние клетки. Например, кишечная палочка удваивается примерно каждые 20 минут, обеспечивая стремительное размножение.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4741237" y="3051375"/>
            <a:ext cx="3942900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одноклеточных организмов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Простейшие, такие как амёба, осуществляют деление с делением ядра и цитоплазмы. Это обеспечивает точное копирование наследственного материала и быстрое увеличение численности особей.
</a:t>
            </a:r>
            <a:endParaRPr lang="en-US" sz="1600" dirty="0"/>
          </a:p>
        </p:txBody>
      </p:sp>
      <p:sp>
        <p:nvSpPr>
          <p:cNvPr id="12" name="Text 3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клетки — основа бесполого размножения
</a:t>
            </a:r>
            <a:endParaRPr lang="en-US" sz="2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054" y="1013950"/>
            <a:ext cx="4163492" cy="307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темпов размножения: бактерии и многоклеточные организмы
</a:t>
            </a:r>
            <a:endParaRPr lang="en-US" sz="1802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Экспоненциальный рост бактерий достигается благодаря короткому времени деления и высокой плодовитости, в отличие от медленного размножения многоклеточных.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бактерий размножение происходит значительно быстрее, что даёт им преимущество в быстром заселении среди конкурентных видов.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данные о биологии: 2023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Почкование у гидры: особенности процесса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291675" y="1098175"/>
            <a:ext cx="34242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теле гидры появляется маленькое выпячивание — почка, постепенно развивающееся в самостоятельный организм, полностью идентичный родителю.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291675" y="3047976"/>
            <a:ext cx="34242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окончании развития почка отделяется или остаётся соединённой, что способствует быстрому увеличению численности гидр в благоприятных условиях.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8250" y="386175"/>
            <a:ext cx="86475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Фрагментация у животных: восстановление целого из части
</a:t>
            </a:r>
            <a:endParaRPr lang="en-US" sz="2251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248250" y="1177250"/>
            <a:ext cx="53382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Планария способна регенерировать полный организм из маленького куска тела за счёт высокой активности стволовых клеток.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6388725" y="1177250"/>
            <a:ext cx="2506800" cy="330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способ размножения играет важную роль в восстановлении популяций и адаптации к изменяющимся условиям.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248250" y="3275500"/>
            <a:ext cx="5338200" cy="120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звёзды восстанавливают утраченные лучи, а иногда и всё тело, что помогает им выживать в сложных условиях и восстанавливать численность.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5022" y="1104832"/>
            <a:ext cx="2782372" cy="18503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79799" y="1104832"/>
            <a:ext cx="2782372" cy="18503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34487" y="1104832"/>
            <a:ext cx="2782372" cy="185038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32839" y="3051375"/>
            <a:ext cx="277463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клубней у картофеля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Картофель формирует клубни — запасающие питательные вещества органы, из которых развивается новый куст. Это позволяет быстро размножаться и сохранять нужные свойства сорта.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179799" y="3051375"/>
            <a:ext cx="277463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усами у земляники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Земляника распространяется за счёт усиков, на которых образуются молодые розетки. Это способствует эффективному освоению территории и быстрому увеличению популяции растения.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034487" y="3051375"/>
            <a:ext cx="277463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луковиц у лука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Лук размножается за счёт деления луковиц. Каждый дочерний побег сохраняет генетическую информацию и быстро развивается в самостоятельный организм, обеспечивая стабильное размножение.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325050" y="386175"/>
            <a:ext cx="84918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68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Вегетативное размножение растений: примеры и значение
</a:t>
            </a:r>
            <a:endParaRPr lang="en-US" sz="226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3350" y="1567211"/>
            <a:ext cx="4164900" cy="19660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способов бесполого размножения
</a:t>
            </a:r>
            <a:endParaRPr lang="en-US" sz="2239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представлены основные методы бесполого размножения, их примеры у организмов и ключевые особенности каждого способа. Это позволяет увидеть разнообразие и адаптивность данных процессов.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способ бесполого размножения отражает специфические приспособления организмов к условиям среды, обеспечивая эффективное размножение.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публикации по биологии и ботанике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бесполого размножения для организмов
</a:t>
            </a:r>
            <a:endParaRPr lang="en-US" sz="2258" dirty="0"/>
          </a:p>
        </p:txBody>
      </p:sp>
      <p:sp>
        <p:nvSpPr>
          <p:cNvPr id="4" name="Text 1"/>
          <p:cNvSpPr txBox="1"/>
          <p:nvPr/>
        </p:nvSpPr>
        <p:spPr>
          <a:xfrm>
            <a:off x="4829375" y="11264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Минимальные затраты энергии связаны с отсутствием сложных брачных ритуалов и процедурами, что позволяет направлять ресурсы на рост и развитие.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829375" y="30758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Потомки сохраняют полезные признаки родителей, что гарантирует устойчивость в стабильных экологических условиях без риска утраты адаптивных признаков.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576575" y="11264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Бесполое размножение обеспечивает быстрое увеличение численности особей, позволяя колонизировать новые места и эффективно занимать доступные ресурсы в короткие сроки.
</a:t>
            </a:r>
            <a:endParaRPr lang="en-US" sz="1400" dirty="0"/>
          </a:p>
        </p:txBody>
      </p:sp>
      <p:sp>
        <p:nvSpPr>
          <p:cNvPr id="8" name="Text 5"/>
          <p:cNvSpPr txBox="1"/>
          <p:nvPr/>
        </p:nvSpPr>
        <p:spPr>
          <a:xfrm>
            <a:off x="576575" y="30758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не требует партнёра, что освобождает организм от поиска и конкуренции за партнёрские клетки, увеличивая шансы на успешное воспроизведение.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и риски бесполого размножения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1731825" y="1116500"/>
            <a:ext cx="6007800" cy="98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генетического разнообразия ведёт к уязвимости популяций перед вирусами, паразитами и другими факторами, что ограничивает выживаемость в быстро меняющихся условиях.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1731825" y="2439900"/>
            <a:ext cx="6007800" cy="98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Потомки являются генетическими копиями родителей, что снижает возможность адаптации к новым или неблагоприятным изменениям окружающей среды.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1731825" y="3763300"/>
            <a:ext cx="6007800" cy="98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Накопление вредных мутаций без возможности их устранения через половое размножение может негативно сказаться на здоровье и жизнеспособности вида в долгосрочной перспективе.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050" y="1105262"/>
            <a:ext cx="4208700" cy="18495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08275" y="1105262"/>
            <a:ext cx="4208700" cy="18495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10" name="Text 1"/>
          <p:cNvSpPr txBox="1"/>
          <p:nvPr/>
        </p:nvSpPr>
        <p:spPr>
          <a:xfrm>
            <a:off x="467850" y="3051375"/>
            <a:ext cx="3942900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Быстрое размножение ценных сельскохозяйственных культур
</a:t>
            </a:r>
            <a:pPr algn="l" indent="0" marL="0">
              <a:lnSpc>
                <a:spcPct val="100000"/>
              </a:lnSpc>
              <a:buNone/>
            </a:pPr>
            <a:r>
              <a:rPr lang="en-US" sz="7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микроклонального размножения позволяют эффективно увеличивать посевы картофеля и клубники, обеспечивая стабильное качество и высокий урожай без потери сортовых признаков. Это помогает удовлетворять растущий спрос на продовольствие.
</a:t>
            </a:r>
            <a:endParaRPr lang="en-US" sz="1563" dirty="0"/>
          </a:p>
        </p:txBody>
      </p:sp>
      <p:sp>
        <p:nvSpPr>
          <p:cNvPr id="11" name="Text 2"/>
          <p:cNvSpPr txBox="1"/>
          <p:nvPr/>
        </p:nvSpPr>
        <p:spPr>
          <a:xfrm>
            <a:off x="4741237" y="3051375"/>
            <a:ext cx="3942900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Лабораторное выращивание декоративных и редких растений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клонирования широко используются для массового производства орхидей и других декоративных растений. Это позволяет сохранять редкие виды и создавать высококачественные саженцы для садов и коммерческой продажи.
</a:t>
            </a:r>
            <a:endParaRPr lang="en-US" sz="1567" dirty="0"/>
          </a:p>
        </p:txBody>
      </p:sp>
      <p:sp>
        <p:nvSpPr>
          <p:cNvPr id="12" name="Text 3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применение клонального размножения в биотехнологиях
</a:t>
            </a:r>
            <a:endParaRPr lang="en-US" sz="181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бесполого размножения в экосистемах и цепях питания
</a:t>
            </a:r>
            <a:endParaRPr lang="en-US" sz="2061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576575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Обеспечивает быстрый рост популяций микроорганизмов и растений, что создаёт основу для питания других организмов и восстанавливает биомассу после нарушений.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3420900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растения и простейшие благодаря быстрому размножению поддерживают устойчивость экологических систем и способствуют их самовосстановлению.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6265225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Бесполое размножение способствует поддержанию пищевых цепей, обеспечивая стабильное поступление энергии и веществ в экосистемах разных биомов.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39" y="1469625"/>
            <a:ext cx="8100923" cy="325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9450" y="386175"/>
            <a:ext cx="81051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этапов бесполого размножения
</a:t>
            </a:r>
            <a:endParaRPr lang="en-US" sz="2393" dirty="0"/>
          </a:p>
        </p:txBody>
      </p:sp>
      <p:sp>
        <p:nvSpPr>
          <p:cNvPr id="5" name="Text 1"/>
          <p:cNvSpPr txBox="1"/>
          <p:nvPr/>
        </p:nvSpPr>
        <p:spPr>
          <a:xfrm>
            <a:off x="519450" y="949500"/>
            <a:ext cx="81051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процесс формирования нового организма, идентичного родителю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8250" y="386175"/>
            <a:ext cx="86475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Бесполое размножение в экстремальных условиях среды
</a:t>
            </a:r>
            <a:endParaRPr lang="en-US" sz="2336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248250" y="1177250"/>
            <a:ext cx="53382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Экстремофильные организмы способны быстро размножаться в агрессивных средах, таких как горячие источники и кислые водоёмы, что обеспечивает их выживание там, где остальные не могут жить.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6388725" y="1177250"/>
            <a:ext cx="2506800" cy="330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Адаптивность к суровым условиям подкрепляется способностью к бесполому размножению без необходимости ожидания партнёра для продолжения рода.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248250" y="3275500"/>
            <a:ext cx="5338200" cy="120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Быстрое деление позволяет этим организмам эффективно заселять труднодоступные территории, создавая устойчивые микробные сообщества в экстремальных условиях.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3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изучения бесполого размножения: ключевые учёные
</a:t>
            </a:r>
            <a:endParaRPr lang="en-US" sz="2031" dirty="0"/>
          </a:p>
        </p:txBody>
      </p:sp>
      <p:sp>
        <p:nvSpPr>
          <p:cNvPr id="5" name="Text 1"/>
          <p:cNvSpPr txBox="1"/>
          <p:nvPr/>
        </p:nvSpPr>
        <p:spPr>
          <a:xfrm>
            <a:off x="4829375" y="1153175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Антони ван Левенгук в XVII веке впервые наблюдал простейших под микроскопом, что позволило выявить процессы деления клеток и заложило основы микробиологии.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829375" y="3102575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Мичурин в XIX–XX веках разработал методы вегетативного размножения плодовых культур, что стало фундаментом для современного растениеводства и селекции.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бесполого размножения на эволюционные процессы
</a:t>
            </a:r>
            <a:endParaRPr lang="en-US" sz="2017" dirty="0"/>
          </a:p>
        </p:txBody>
      </p:sp>
      <p:sp>
        <p:nvSpPr>
          <p:cNvPr id="4" name="Text 1"/>
          <p:cNvSpPr txBox="1"/>
          <p:nvPr/>
        </p:nvSpPr>
        <p:spPr>
          <a:xfrm>
            <a:off x="4829375" y="11264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совмещению с половым размножением многие виды сохраняют адаптивный потенциал и гибкость изменения генетического материала.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829375" y="30758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Таким образом, бесполое размножение служит быстрому воспроизводству, а половой процесс — развитию и адаптации популяций.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576575" y="11264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Эффективно обеспечивает выживание и размножение в стабильных экологических нишах с минимальными изменениями среды.
</a:t>
            </a:r>
            <a:endParaRPr lang="en-US" sz="1400" dirty="0"/>
          </a:p>
        </p:txBody>
      </p:sp>
      <p:sp>
        <p:nvSpPr>
          <p:cNvPr id="8" name="Text 5"/>
          <p:cNvSpPr txBox="1"/>
          <p:nvPr/>
        </p:nvSpPr>
        <p:spPr>
          <a:xfrm>
            <a:off x="576575" y="30758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Ограниченное генетическое разнообразие снижает скорость адаптации к новым условиям и усложняет долгосрочную эволюцию видов.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7950" y="555625"/>
            <a:ext cx="7988100" cy="214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значимость бесполого размножения в природе и хозяйстве
</a:t>
            </a:r>
            <a:endParaRPr lang="en-US" sz="3800" dirty="0"/>
          </a:p>
        </p:txBody>
      </p:sp>
      <p:sp>
        <p:nvSpPr>
          <p:cNvPr id="4" name="Text 1"/>
          <p:cNvSpPr txBox="1"/>
          <p:nvPr/>
        </p:nvSpPr>
        <p:spPr>
          <a:xfrm>
            <a:off x="577950" y="3280829"/>
            <a:ext cx="68568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Бесполое размножение поддерживает численность видов при стабильных условиях и способствует быстрому освоению новых территорий. В сельском хозяйстве методы данного процесса позволяют эффективно размножать ценные растения для обеспечения продовольственной безопасности.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2026-05-08T15:59:13Z</dcterms:created>
  <dcterms:modified xsi:type="dcterms:W3CDTF">2026-05-08T15:59:13Z</dcterms:modified>
</cp:coreProperties>
</file>