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Чрезвычайные ситуации техногенного характера: почему это важно для школьника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техника и ошибки людей превращаются в опасность?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ЧС в повседневной жизни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Техногенная ЧС возникает там, где работают машины, оборудование и инженерные системы. Она может затронуть школу, дом, транспорт, завод или энергосеть и быстро нарушить привычный порядок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412" y="1392109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412" y="2077064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2781486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412" y="3484420"/>
            <a:ext cx="393225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6425" y="4201648"/>
            <a:ext cx="511200" cy="4089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техногенных чрезвычайных ситуаций
</a:t>
            </a:r>
            <a:endParaRPr lang="en-US" sz="1982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быстрым распространением огня, ударной волной и разрушениями. Они угрожают людям, перекрывают пути эвакуации и часто требуют немедленного отключения энергии и газа.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взрывы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Происходят при выбросе или утечке опасных веществ. Токсичные пары могут распространяться далеко, поэтому важно быстро защитить дыхание и покинуть опасную зону.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аварии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 повреждением источников излучения или нарушением работы ядерных объектов. Их опасность не всегда заметна сразу, но последствия могут быть длительными.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Радиационные происшествия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Случаются на дороге, железной дороге, в метро, на воде и в воздухе. Они опасны массовыми травмами, задержками движения и нарушением работы целых районов.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катастрофы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Обрушения, отключения воды, тепла, света и газа быстро меняют условия жизни. Такие события затрагивают дома, школы, больницы и коммунальные службы.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на зданиях и сетях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аварии на предприятиях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и фабриках опасность часто создают утечки газа, перегрев машин, разрыв резервуаров и повреждение трубопроводов. Даже небольшой сбой может быстро выйти из-под контроля.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крупных авариях страдают не только работники. В зоне риска оказываются жители близлежащих домов, а производство может остановиться, вызвав эвакуацию и загрязнение воздуха или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основных сфер риска и помогает увидеть, где авария затрагивает больше всего людей.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техногенные риски возникают чаще всего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риски связаны с транспортом и городскими сетями, потому что они влияют на повседневную жизнь сразу многих людей.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темы; значения условные, для учебной иллюстрации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техногенная авария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типичного развития техногенной ЧС по материалам учебной 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неосторожное действие может запустить цепочку аварии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ошибка становится опасной, если рядом нет контроля, защиты и четкого выполнения инструкций.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причины связаны с износом оборудования, ошибками при проектировании, некачественным ремонтом и редкими проверками. Со временем слабое место в системе может привести к серьезному сбою.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факторы — землетрясения, морозы, ливни, ураганы и паводки. Они повреждают здания, линии электропередачи, трубопроводы и пути сообщения, нарушая работу техники.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авария возникает не по одной причине, а из-за их сочетания. Небольшая неисправность, усиленная погодой или ошибками людей, быстро превращается в крупную ЧС.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аварий: технические и природные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827656"/>
            <a:ext cx="4646100" cy="2015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техногенных чрезвычайных ситуаций
</a:t>
            </a:r>
            <a:endParaRPr lang="en-US" sz="2207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темы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разные аварии отличаются по причине, опасности и последствиям.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ЧС разные источники, но итог похож: угроза людям, сбой транспорта и нарушение жизнеобеспечения.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быстро распространяется по горючим материалам, вентиляции и электропроводке. Он может отрезать путь к выходу, повредить имущество и создать сильное задымление.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опасен ударной волной, осколками и разрушением конструкций. Его часто провоцируют утечка газа, перегрузка сети, неправильное хранение веществ и нарушение правил обращения с огнем.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взрывы как самые заметные последствия аварий
</a:t>
            </a:r>
            <a:endParaRPr lang="en-US" sz="18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ликвидации аварии людям часто требуется время на лечение, восстановление документов и возвращение к привычному распорядку.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техногенных ЧС для человека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травмы и стресс: именно они быстрее всего нарушают здоровье и обычную жизнь пострадавших.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 основе типичных последствий техногенных чрезвычайных ситуаций; без количественной статистики.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50" y="1553053"/>
            <a:ext cx="511200" cy="40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3" y="2415515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последствия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Дым, сажа и токсичные газы быстро распространяются по ветру, ухудшают видимость и качество воздуха. Это опасно для людей, животных и особенно для тех, у кого есть болезни дыхательной системы.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разливах и выбросах опасные вещества попадают в реки, озёра и грунтовые воды. Вода становится непригодной для питья, а под угрозой оказываются рыба, птицы и прибрежные растения.
</a:t>
            </a:r>
            <a:endParaRPr lang="en-US" sz="966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 и нефтепродукты портят плодородный слой, мешают росту растений и могут надолго изменить состояние почвы. После аварий восстановление такой территории занимает много времени.
</a:t>
            </a:r>
            <a:endParaRPr lang="en-US" sz="901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Урон почве и растениям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погибают растения или животные, разрушаются пищевые цепи и привычные связи в природе. Последствия могут ощущаться далеко за пределами места аварии и сохраняться годами.
</a:t>
            </a:r>
            <a:endParaRPr lang="en-US" sz="981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экосистем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люди сразу чувствуют, насколько важны исправные сети. В квартирах холодеют стены, дети вынуждены одеваться теплее, а школы и детские сады переходят на особый режим. Аварийные службы работают быстро, потому что счёт идёт на часы.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район остаётся без тепла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Отключение воды, света и связи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электричества останавливаются лифты, не работают кассы, компьютеры и часть городского транспорта. Если одновременно пропадает вода или газ, обычные бытовые дела становятся трудными, а в больницах и учреждениях требуется срочная перестройка работы.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коммунальная авария меняет привычный день
</a:t>
            </a:r>
            <a:endParaRPr lang="en-US" sz="18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техногенной аварии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любой техногенной опасности: сначала безопасность человека, затем связь со службами и помощь окружающим.
</a:t>
            </a:r>
            <a:endParaRPr lang="en-US" sz="9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предприятиях важны регулярный осмотр оборудования, своевременный ремонт и замена изношенных деталей. Датчики утечки и автоматическое отключение помогают остановить опасность до её развития.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Работников нужно обучать правилам безопасности и действиям при нештатной ситуации. Если человек знает порядок работы и признаки неисправности, он быстрее замечает проблему и не допускает ошибок.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снижать риск помогают модернизация сетей, проверка транспорта, исправные системы пожарной защиты и учения для жителей. Такой контроль уменьшает число аварий и ускоряет реагирование служб.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 предприятиях и в городе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особенно полезна там, где рядом есть школы, дороги, станции и жилые дома: скорость реакции может быть решающей.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подготовка населения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человек знает и умеет, тем спокойнее он действует и тем меньше ошибок допускает в опасной ситуации.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готовности населения к чрезвычайным ситуациям; без количественной статистики.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532" y="1515502"/>
            <a:ext cx="7754935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опасности и возможные действия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при чрезвычайных ситуациях и бытовых авариях.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связать сигнал с угрозой и первым шагом.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сигнал всегда требует немедленной реакции: сначала безопасное место, затем сообщение взрослым или службам.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крупных техногенных катастроф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на Чернобыльской АЭС в 1986 году показала, что радиационная авария может повлиять на здоровье людей и природу на очень большой территории.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на нефтяной платформе Deepwater Horizon в 2010 году привёл к серьёзному загрязнению моря и показал, как опасны аварии на морских объектах.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в Бхопале в 1984 году стала примером химической аварии, когда выброс токсичного вещества угрожает жизни тысяч людей почти мгновенно.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события напоминают: даже одна ошибка на опасном объекте может вызвать длительные экологические, медицинские и экономические последствия.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людей как основа снижения риска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дисциплины: выполнение инструкций, внимательность и своевременная проверка оборудования помогают заметить неисправность до того, как она превратится в аварию.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важна культура поведения жителей и работников. Если люди не игнорируют сигналы опасности и быстро сообщают о проблеме, шансы предотвратить пожар, утечку или разрушение заметно выше.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ЧС можно предотвратить и пережить безопаснее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чрезвычайные ситуации не возникают внезапно без причин: им часто предшествуют износ, ошибки и нарушение правил. Если быть готовым, риск и последствия становятся значительно меньше.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2026-05-21T02:58:53Z</dcterms:created>
  <dcterms:modified xsi:type="dcterms:W3CDTF">2026-05-21T02:58:53Z</dcterms:modified>
</cp:coreProperties>
</file>